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03" r:id="rId10"/>
    <p:sldId id="263" r:id="rId11"/>
    <p:sldId id="265" r:id="rId12"/>
    <p:sldId id="268" r:id="rId13"/>
    <p:sldId id="335" r:id="rId14"/>
    <p:sldId id="266" r:id="rId15"/>
    <p:sldId id="341" r:id="rId16"/>
    <p:sldId id="284" r:id="rId17"/>
    <p:sldId id="336" r:id="rId18"/>
    <p:sldId id="337" r:id="rId19"/>
    <p:sldId id="338" r:id="rId20"/>
    <p:sldId id="339" r:id="rId21"/>
    <p:sldId id="267" r:id="rId22"/>
    <p:sldId id="340" r:id="rId23"/>
    <p:sldId id="285" r:id="rId24"/>
    <p:sldId id="344" r:id="rId25"/>
    <p:sldId id="343" r:id="rId26"/>
    <p:sldId id="301" r:id="rId27"/>
    <p:sldId id="345" r:id="rId28"/>
    <p:sldId id="329" r:id="rId29"/>
    <p:sldId id="307" r:id="rId30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081DD-D69B-4BCD-B7D3-90B9BEB5BEDC}" v="1082" dt="2022-04-23T05:44:34.086"/>
    <p1510:client id="{7D29C8FF-AC59-2496-674C-FAC07FD91456}" v="1452" dt="2022-04-23T07:16:57.355"/>
  </p1510:revLst>
</p1510:revInfo>
</file>

<file path=ppt/tableStyles.xml><?xml version="1.0" encoding="utf-8"?>
<a:tblStyleLst xmlns:a="http://schemas.openxmlformats.org/drawingml/2006/main" def="{95973A36-D7E5-4E89-A13E-B4F2D12E5E15}">
  <a:tblStyle styleId="{95973A36-D7E5-4E89-A13E-B4F2D12E5E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D9426F6-5DAC-4C39-B3B0-588979ED6B7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CBE6F5-0828-4195-8EFA-DDF6B6C7B6A9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17A8D8-D644-4773-AB54-913A7A18B665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5FA7C5-632A-4E03-99EC-F1CF71949275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8C7892-C31B-42F9-A2AB-62DB214814E9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702F6-B0F9-4699-ADB2-C47957087D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96BE-BC75-4E25-BBF4-EA9498CB181A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Manjari"/>
            </a:rPr>
            <a:t>Harsh Dwivedi (20BCE10023)</a:t>
          </a:r>
        </a:p>
      </dgm:t>
    </dgm:pt>
    <dgm:pt modelId="{5CE1E08E-973C-45B3-BE75-4CAC06A6CBEC}" type="parTrans" cxnId="{0254F8FF-AD14-450A-BDCE-4EA04CA568C6}">
      <dgm:prSet/>
      <dgm:spPr/>
      <dgm:t>
        <a:bodyPr/>
        <a:lstStyle/>
        <a:p>
          <a:endParaRPr lang="en-US"/>
        </a:p>
      </dgm:t>
    </dgm:pt>
    <dgm:pt modelId="{E68A63EB-E48A-4EEB-9C90-50C6982800D1}" type="sibTrans" cxnId="{0254F8FF-AD14-450A-BDCE-4EA04CA568C6}">
      <dgm:prSet/>
      <dgm:spPr/>
      <dgm:t>
        <a:bodyPr/>
        <a:lstStyle/>
        <a:p>
          <a:endParaRPr lang="en-US"/>
        </a:p>
      </dgm:t>
    </dgm:pt>
    <dgm:pt modelId="{A12EC304-7B8B-4A88-BFC0-D82C56101D51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Manjari"/>
            </a:rPr>
            <a:t>Aman Gupta (20BCE10034)</a:t>
          </a:r>
        </a:p>
      </dgm:t>
    </dgm:pt>
    <dgm:pt modelId="{704C6828-0C83-4B98-82F9-93B92492AC52}" type="parTrans" cxnId="{1B06F2E9-137C-43F1-919F-462384F5C2D9}">
      <dgm:prSet/>
      <dgm:spPr/>
      <dgm:t>
        <a:bodyPr/>
        <a:lstStyle/>
        <a:p>
          <a:endParaRPr lang="en-US"/>
        </a:p>
      </dgm:t>
    </dgm:pt>
    <dgm:pt modelId="{DA1F5A69-D899-4487-96EF-F6375D34D289}" type="sibTrans" cxnId="{1B06F2E9-137C-43F1-919F-462384F5C2D9}">
      <dgm:prSet/>
      <dgm:spPr/>
      <dgm:t>
        <a:bodyPr/>
        <a:lstStyle/>
        <a:p>
          <a:endParaRPr lang="en-US"/>
        </a:p>
      </dgm:t>
    </dgm:pt>
    <dgm:pt modelId="{C06A2B0F-B602-485A-BD6B-41BCAD510790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Manjari"/>
            </a:rPr>
            <a:t>Vinay (20BCE11053)</a:t>
          </a:r>
        </a:p>
      </dgm:t>
    </dgm:pt>
    <dgm:pt modelId="{F7EEBB98-7E3C-4AAE-A8BD-F8B68FF06595}" type="parTrans" cxnId="{F313F007-A6DE-468F-B3BA-20562FD81FBF}">
      <dgm:prSet/>
      <dgm:spPr/>
      <dgm:t>
        <a:bodyPr/>
        <a:lstStyle/>
        <a:p>
          <a:endParaRPr lang="en-US"/>
        </a:p>
      </dgm:t>
    </dgm:pt>
    <dgm:pt modelId="{BB4963C1-303B-4D7A-8A9D-D11251A712CF}" type="sibTrans" cxnId="{F313F007-A6DE-468F-B3BA-20562FD81FBF}">
      <dgm:prSet/>
      <dgm:spPr/>
      <dgm:t>
        <a:bodyPr/>
        <a:lstStyle/>
        <a:p>
          <a:endParaRPr lang="en-US"/>
        </a:p>
      </dgm:t>
    </dgm:pt>
    <dgm:pt modelId="{0C0BC804-C25E-4880-BDAF-29F18B4380E9}">
      <dgm:prSet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Manjari"/>
            </a:rPr>
            <a:t>Suraj </a:t>
          </a:r>
          <a:r>
            <a:rPr lang="en-US" err="1">
              <a:solidFill>
                <a:schemeClr val="tx1"/>
              </a:solidFill>
              <a:latin typeface="Manjari"/>
            </a:rPr>
            <a:t>Sikchi</a:t>
          </a:r>
          <a:r>
            <a:rPr lang="en-US">
              <a:solidFill>
                <a:schemeClr val="tx1"/>
              </a:solidFill>
              <a:latin typeface="Manjari"/>
            </a:rPr>
            <a:t> (20BCE10690)</a:t>
          </a:r>
        </a:p>
      </dgm:t>
    </dgm:pt>
    <dgm:pt modelId="{EF327591-1E92-4555-9B8C-0E16202939CB}" type="parTrans" cxnId="{5DEBFE7A-8E3B-4183-ABA2-376F05148721}">
      <dgm:prSet/>
      <dgm:spPr/>
    </dgm:pt>
    <dgm:pt modelId="{B8DFF6F8-4399-4EBA-A746-37A603A1DA05}" type="sibTrans" cxnId="{5DEBFE7A-8E3B-4183-ABA2-376F05148721}">
      <dgm:prSet/>
      <dgm:spPr/>
    </dgm:pt>
    <dgm:pt modelId="{C30BF21A-2E99-4D5E-94DD-FD97491123E6}">
      <dgm:prSet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Manjari"/>
            </a:rPr>
            <a:t>Ankit Deb (20BCE10495)</a:t>
          </a:r>
        </a:p>
      </dgm:t>
    </dgm:pt>
    <dgm:pt modelId="{2B4830D5-3FE2-4AF8-B9B6-2AE9DF3A2062}" type="parTrans" cxnId="{5D22D8DB-9919-43CC-8D93-4F629F7B4BCC}">
      <dgm:prSet/>
      <dgm:spPr/>
    </dgm:pt>
    <dgm:pt modelId="{DD66B129-83B6-413A-825C-263D7DBB8FF7}" type="sibTrans" cxnId="{5D22D8DB-9919-43CC-8D93-4F629F7B4BCC}">
      <dgm:prSet/>
      <dgm:spPr/>
    </dgm:pt>
    <dgm:pt modelId="{E4D03FD4-940E-411D-87F1-4B1FDBDE7D45}" type="pres">
      <dgm:prSet presAssocID="{0D3702F6-B0F9-4699-ADB2-C47957087D6B}" presName="diagram" presStyleCnt="0">
        <dgm:presLayoutVars>
          <dgm:dir/>
          <dgm:resizeHandles val="exact"/>
        </dgm:presLayoutVars>
      </dgm:prSet>
      <dgm:spPr/>
    </dgm:pt>
    <dgm:pt modelId="{279EF510-998C-49B9-B9B9-D5CE96F730B0}" type="pres">
      <dgm:prSet presAssocID="{484496BE-BC75-4E25-BBF4-EA9498CB181A}" presName="node" presStyleLbl="node1" presStyleIdx="0" presStyleCnt="5">
        <dgm:presLayoutVars>
          <dgm:bulletEnabled val="1"/>
        </dgm:presLayoutVars>
      </dgm:prSet>
      <dgm:spPr/>
    </dgm:pt>
    <dgm:pt modelId="{DC3800D0-1349-4F3C-A45E-C864A84E500D}" type="pres">
      <dgm:prSet presAssocID="{E68A63EB-E48A-4EEB-9C90-50C6982800D1}" presName="sibTrans" presStyleCnt="0"/>
      <dgm:spPr/>
    </dgm:pt>
    <dgm:pt modelId="{8A08F4F4-6B20-4F61-A4FD-20C86ED845C3}" type="pres">
      <dgm:prSet presAssocID="{A12EC304-7B8B-4A88-BFC0-D82C56101D51}" presName="node" presStyleLbl="node1" presStyleIdx="1" presStyleCnt="5">
        <dgm:presLayoutVars>
          <dgm:bulletEnabled val="1"/>
        </dgm:presLayoutVars>
      </dgm:prSet>
      <dgm:spPr/>
    </dgm:pt>
    <dgm:pt modelId="{C5DF08D3-B640-4DB5-A562-1C9C831B42E4}" type="pres">
      <dgm:prSet presAssocID="{DA1F5A69-D899-4487-96EF-F6375D34D289}" presName="sibTrans" presStyleCnt="0"/>
      <dgm:spPr/>
    </dgm:pt>
    <dgm:pt modelId="{864679C1-C328-4BE9-9E53-9FD73347F847}" type="pres">
      <dgm:prSet presAssocID="{C30BF21A-2E99-4D5E-94DD-FD97491123E6}" presName="node" presStyleLbl="node1" presStyleIdx="2" presStyleCnt="5">
        <dgm:presLayoutVars>
          <dgm:bulletEnabled val="1"/>
        </dgm:presLayoutVars>
      </dgm:prSet>
      <dgm:spPr/>
    </dgm:pt>
    <dgm:pt modelId="{E3BB09E1-45E1-4C47-A4D6-B10F71C5D107}" type="pres">
      <dgm:prSet presAssocID="{DD66B129-83B6-413A-825C-263D7DBB8FF7}" presName="sibTrans" presStyleCnt="0"/>
      <dgm:spPr/>
    </dgm:pt>
    <dgm:pt modelId="{FF6D57E9-DCD5-46D6-BB34-56368D4F23A4}" type="pres">
      <dgm:prSet presAssocID="{0C0BC804-C25E-4880-BDAF-29F18B4380E9}" presName="node" presStyleLbl="node1" presStyleIdx="3" presStyleCnt="5">
        <dgm:presLayoutVars>
          <dgm:bulletEnabled val="1"/>
        </dgm:presLayoutVars>
      </dgm:prSet>
      <dgm:spPr/>
    </dgm:pt>
    <dgm:pt modelId="{FE8C9279-487A-4DE2-BA98-C42958211A05}" type="pres">
      <dgm:prSet presAssocID="{B8DFF6F8-4399-4EBA-A746-37A603A1DA05}" presName="sibTrans" presStyleCnt="0"/>
      <dgm:spPr/>
    </dgm:pt>
    <dgm:pt modelId="{D3BFBF2C-6178-4D8F-A966-6BD887D442C4}" type="pres">
      <dgm:prSet presAssocID="{C06A2B0F-B602-485A-BD6B-41BCAD510790}" presName="node" presStyleLbl="node1" presStyleIdx="4" presStyleCnt="5">
        <dgm:presLayoutVars>
          <dgm:bulletEnabled val="1"/>
        </dgm:presLayoutVars>
      </dgm:prSet>
      <dgm:spPr/>
    </dgm:pt>
  </dgm:ptLst>
  <dgm:cxnLst>
    <dgm:cxn modelId="{F313F007-A6DE-468F-B3BA-20562FD81FBF}" srcId="{0D3702F6-B0F9-4699-ADB2-C47957087D6B}" destId="{C06A2B0F-B602-485A-BD6B-41BCAD510790}" srcOrd="4" destOrd="0" parTransId="{F7EEBB98-7E3C-4AAE-A8BD-F8B68FF06595}" sibTransId="{BB4963C1-303B-4D7A-8A9D-D11251A712CF}"/>
    <dgm:cxn modelId="{CC58F610-A8FD-43D0-BEEF-3F92AED3CAD2}" type="presOf" srcId="{A12EC304-7B8B-4A88-BFC0-D82C56101D51}" destId="{8A08F4F4-6B20-4F61-A4FD-20C86ED845C3}" srcOrd="0" destOrd="0" presId="urn:microsoft.com/office/officeart/2005/8/layout/default"/>
    <dgm:cxn modelId="{DCEBEE20-BDD7-48A3-8D5A-F41EB0A74EA4}" type="presOf" srcId="{0D3702F6-B0F9-4699-ADB2-C47957087D6B}" destId="{E4D03FD4-940E-411D-87F1-4B1FDBDE7D45}" srcOrd="0" destOrd="0" presId="urn:microsoft.com/office/officeart/2005/8/layout/default"/>
    <dgm:cxn modelId="{6A424036-63F4-41B3-993F-2B768078A701}" type="presOf" srcId="{484496BE-BC75-4E25-BBF4-EA9498CB181A}" destId="{279EF510-998C-49B9-B9B9-D5CE96F730B0}" srcOrd="0" destOrd="0" presId="urn:microsoft.com/office/officeart/2005/8/layout/default"/>
    <dgm:cxn modelId="{5B2CCA5B-2170-438D-AB03-CD2449A384CB}" type="presOf" srcId="{0C0BC804-C25E-4880-BDAF-29F18B4380E9}" destId="{FF6D57E9-DCD5-46D6-BB34-56368D4F23A4}" srcOrd="0" destOrd="0" presId="urn:microsoft.com/office/officeart/2005/8/layout/default"/>
    <dgm:cxn modelId="{696E124B-9D0B-4589-BD0F-45E6BFDA2447}" type="presOf" srcId="{C06A2B0F-B602-485A-BD6B-41BCAD510790}" destId="{D3BFBF2C-6178-4D8F-A966-6BD887D442C4}" srcOrd="0" destOrd="0" presId="urn:microsoft.com/office/officeart/2005/8/layout/default"/>
    <dgm:cxn modelId="{9F019653-E719-4794-A84D-83AE08F97F8F}" type="presOf" srcId="{C30BF21A-2E99-4D5E-94DD-FD97491123E6}" destId="{864679C1-C328-4BE9-9E53-9FD73347F847}" srcOrd="0" destOrd="0" presId="urn:microsoft.com/office/officeart/2005/8/layout/default"/>
    <dgm:cxn modelId="{5DEBFE7A-8E3B-4183-ABA2-376F05148721}" srcId="{0D3702F6-B0F9-4699-ADB2-C47957087D6B}" destId="{0C0BC804-C25E-4880-BDAF-29F18B4380E9}" srcOrd="3" destOrd="0" parTransId="{EF327591-1E92-4555-9B8C-0E16202939CB}" sibTransId="{B8DFF6F8-4399-4EBA-A746-37A603A1DA05}"/>
    <dgm:cxn modelId="{5D22D8DB-9919-43CC-8D93-4F629F7B4BCC}" srcId="{0D3702F6-B0F9-4699-ADB2-C47957087D6B}" destId="{C30BF21A-2E99-4D5E-94DD-FD97491123E6}" srcOrd="2" destOrd="0" parTransId="{2B4830D5-3FE2-4AF8-B9B6-2AE9DF3A2062}" sibTransId="{DD66B129-83B6-413A-825C-263D7DBB8FF7}"/>
    <dgm:cxn modelId="{1B06F2E9-137C-43F1-919F-462384F5C2D9}" srcId="{0D3702F6-B0F9-4699-ADB2-C47957087D6B}" destId="{A12EC304-7B8B-4A88-BFC0-D82C56101D51}" srcOrd="1" destOrd="0" parTransId="{704C6828-0C83-4B98-82F9-93B92492AC52}" sibTransId="{DA1F5A69-D899-4487-96EF-F6375D34D289}"/>
    <dgm:cxn modelId="{0254F8FF-AD14-450A-BDCE-4EA04CA568C6}" srcId="{0D3702F6-B0F9-4699-ADB2-C47957087D6B}" destId="{484496BE-BC75-4E25-BBF4-EA9498CB181A}" srcOrd="0" destOrd="0" parTransId="{5CE1E08E-973C-45B3-BE75-4CAC06A6CBEC}" sibTransId="{E68A63EB-E48A-4EEB-9C90-50C6982800D1}"/>
    <dgm:cxn modelId="{CE850DDD-5BA9-4A7E-9C2A-B81ED54D92D6}" type="presParOf" srcId="{E4D03FD4-940E-411D-87F1-4B1FDBDE7D45}" destId="{279EF510-998C-49B9-B9B9-D5CE96F730B0}" srcOrd="0" destOrd="0" presId="urn:microsoft.com/office/officeart/2005/8/layout/default"/>
    <dgm:cxn modelId="{FB433008-0676-4825-9EAE-A5E866BDD16F}" type="presParOf" srcId="{E4D03FD4-940E-411D-87F1-4B1FDBDE7D45}" destId="{DC3800D0-1349-4F3C-A45E-C864A84E500D}" srcOrd="1" destOrd="0" presId="urn:microsoft.com/office/officeart/2005/8/layout/default"/>
    <dgm:cxn modelId="{6FBFE8FD-168F-4455-BB63-CEEF1CF3C0CA}" type="presParOf" srcId="{E4D03FD4-940E-411D-87F1-4B1FDBDE7D45}" destId="{8A08F4F4-6B20-4F61-A4FD-20C86ED845C3}" srcOrd="2" destOrd="0" presId="urn:microsoft.com/office/officeart/2005/8/layout/default"/>
    <dgm:cxn modelId="{976D1F53-4A0D-4068-B4AB-6A93A78B3C5B}" type="presParOf" srcId="{E4D03FD4-940E-411D-87F1-4B1FDBDE7D45}" destId="{C5DF08D3-B640-4DB5-A562-1C9C831B42E4}" srcOrd="3" destOrd="0" presId="urn:microsoft.com/office/officeart/2005/8/layout/default"/>
    <dgm:cxn modelId="{556C188C-0CE0-45D2-A11B-EF34CE1386B5}" type="presParOf" srcId="{E4D03FD4-940E-411D-87F1-4B1FDBDE7D45}" destId="{864679C1-C328-4BE9-9E53-9FD73347F847}" srcOrd="4" destOrd="0" presId="urn:microsoft.com/office/officeart/2005/8/layout/default"/>
    <dgm:cxn modelId="{83D4C848-D677-4119-B8DF-D6AC229BEFF2}" type="presParOf" srcId="{E4D03FD4-940E-411D-87F1-4B1FDBDE7D45}" destId="{E3BB09E1-45E1-4C47-A4D6-B10F71C5D107}" srcOrd="5" destOrd="0" presId="urn:microsoft.com/office/officeart/2005/8/layout/default"/>
    <dgm:cxn modelId="{AA641BF7-A342-4C0B-9AAC-2F23E6F52EFC}" type="presParOf" srcId="{E4D03FD4-940E-411D-87F1-4B1FDBDE7D45}" destId="{FF6D57E9-DCD5-46D6-BB34-56368D4F23A4}" srcOrd="6" destOrd="0" presId="urn:microsoft.com/office/officeart/2005/8/layout/default"/>
    <dgm:cxn modelId="{72C43A0C-1D84-405E-B206-9D40E1A445A7}" type="presParOf" srcId="{E4D03FD4-940E-411D-87F1-4B1FDBDE7D45}" destId="{FE8C9279-487A-4DE2-BA98-C42958211A05}" srcOrd="7" destOrd="0" presId="urn:microsoft.com/office/officeart/2005/8/layout/default"/>
    <dgm:cxn modelId="{2E7655D1-2197-4F1D-80C3-AE34D826FBEF}" type="presParOf" srcId="{E4D03FD4-940E-411D-87F1-4B1FDBDE7D45}" destId="{D3BFBF2C-6178-4D8F-A966-6BD887D442C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8556E-7D6C-4B56-9A02-D2EB0B5FBDE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B6E44A-6C2A-4492-9CAC-B4EF0AB5B3A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Browser/Software Interface</a:t>
          </a:r>
          <a:endParaRPr lang="en-US"/>
        </a:p>
      </dgm:t>
    </dgm:pt>
    <dgm:pt modelId="{E48E03B7-6B98-4C78-909B-04D43DC142FE}" type="parTrans" cxnId="{EB415945-AAF4-4C53-BBB8-20F07E28010E}">
      <dgm:prSet/>
      <dgm:spPr/>
      <dgm:t>
        <a:bodyPr/>
        <a:lstStyle/>
        <a:p>
          <a:endParaRPr lang="en-US"/>
        </a:p>
      </dgm:t>
    </dgm:pt>
    <dgm:pt modelId="{20ADD6A8-7529-4447-A2C8-0BDD8A3E2EFB}" type="sibTrans" cxnId="{EB415945-AAF4-4C53-BBB8-20F07E28010E}">
      <dgm:prSet/>
      <dgm:spPr/>
      <dgm:t>
        <a:bodyPr/>
        <a:lstStyle/>
        <a:p>
          <a:endParaRPr lang="en-US"/>
        </a:p>
      </dgm:t>
    </dgm:pt>
    <dgm:pt modelId="{99ECC416-F7D1-4769-ACEB-527948C5D3CF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2">
                  <a:lumMod val="50000"/>
                </a:schemeClr>
              </a:solidFill>
              <a:latin typeface="Arial"/>
            </a:rPr>
            <a:t>Visible on the client device</a:t>
          </a:r>
          <a:endParaRPr lang="en-US">
            <a:solidFill>
              <a:schemeClr val="accent2">
                <a:lumMod val="50000"/>
              </a:schemeClr>
            </a:solidFill>
          </a:endParaRPr>
        </a:p>
      </dgm:t>
    </dgm:pt>
    <dgm:pt modelId="{95D30AC0-3BA4-4FE8-8B69-B1300059C84A}" type="parTrans" cxnId="{BC7F03F6-0083-4BF6-B339-848152B1EB3E}">
      <dgm:prSet/>
      <dgm:spPr/>
      <dgm:t>
        <a:bodyPr/>
        <a:lstStyle/>
        <a:p>
          <a:endParaRPr lang="en-US"/>
        </a:p>
      </dgm:t>
    </dgm:pt>
    <dgm:pt modelId="{F2A7FEEB-F5E2-4BDF-AE1D-AE8E5C4701F1}" type="sibTrans" cxnId="{BC7F03F6-0083-4BF6-B339-848152B1EB3E}">
      <dgm:prSet/>
      <dgm:spPr/>
      <dgm:t>
        <a:bodyPr/>
        <a:lstStyle/>
        <a:p>
          <a:endParaRPr lang="en-US"/>
        </a:p>
      </dgm:t>
    </dgm:pt>
    <dgm:pt modelId="{91D8970E-F339-4482-B99B-713AF246B4D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Backend Server</a:t>
          </a:r>
          <a:endParaRPr lang="en-US"/>
        </a:p>
      </dgm:t>
    </dgm:pt>
    <dgm:pt modelId="{4B08083D-9579-497A-A866-F8216D36AF90}" type="parTrans" cxnId="{916CD4A5-6F63-453B-8AF8-5073559B3DFB}">
      <dgm:prSet/>
      <dgm:spPr/>
      <dgm:t>
        <a:bodyPr/>
        <a:lstStyle/>
        <a:p>
          <a:endParaRPr lang="en-US"/>
        </a:p>
      </dgm:t>
    </dgm:pt>
    <dgm:pt modelId="{F1B2C074-F89C-4D08-80D1-9A5E0C254759}" type="sibTrans" cxnId="{916CD4A5-6F63-453B-8AF8-5073559B3DFB}">
      <dgm:prSet/>
      <dgm:spPr/>
      <dgm:t>
        <a:bodyPr/>
        <a:lstStyle/>
        <a:p>
          <a:endParaRPr lang="en-US"/>
        </a:p>
      </dgm:t>
    </dgm:pt>
    <dgm:pt modelId="{6383B74C-8390-4B26-B931-02ABE393B60D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2">
                  <a:lumMod val="50000"/>
                </a:schemeClr>
              </a:solidFill>
              <a:latin typeface="Arial"/>
            </a:rPr>
            <a:t>Process the input being received</a:t>
          </a:r>
          <a:endParaRPr lang="en-US">
            <a:solidFill>
              <a:schemeClr val="accent2">
                <a:lumMod val="50000"/>
              </a:schemeClr>
            </a:solidFill>
          </a:endParaRPr>
        </a:p>
      </dgm:t>
    </dgm:pt>
    <dgm:pt modelId="{0DAF8067-DC51-4484-BD6D-417624006223}" type="parTrans" cxnId="{AEEC1FD1-D84A-482D-9C05-CCF5334DE658}">
      <dgm:prSet/>
      <dgm:spPr/>
      <dgm:t>
        <a:bodyPr/>
        <a:lstStyle/>
        <a:p>
          <a:endParaRPr lang="en-US"/>
        </a:p>
      </dgm:t>
    </dgm:pt>
    <dgm:pt modelId="{C8405815-CF13-4A17-80B7-8AFA019F16D9}" type="sibTrans" cxnId="{AEEC1FD1-D84A-482D-9C05-CCF5334DE658}">
      <dgm:prSet/>
      <dgm:spPr/>
      <dgm:t>
        <a:bodyPr/>
        <a:lstStyle/>
        <a:p>
          <a:endParaRPr lang="en-US"/>
        </a:p>
      </dgm:t>
    </dgm:pt>
    <dgm:pt modelId="{D54993F2-76A4-44F6-A58F-E4243893DABE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Cache Server</a:t>
          </a:r>
          <a:endParaRPr lang="en-US"/>
        </a:p>
      </dgm:t>
    </dgm:pt>
    <dgm:pt modelId="{1C75D24D-1AA9-4890-900C-2FC248D7CE8C}" type="parTrans" cxnId="{FF87B77F-93EB-45BD-B3BF-DE2AF6F4EBB4}">
      <dgm:prSet/>
      <dgm:spPr/>
      <dgm:t>
        <a:bodyPr/>
        <a:lstStyle/>
        <a:p>
          <a:endParaRPr lang="en-US"/>
        </a:p>
      </dgm:t>
    </dgm:pt>
    <dgm:pt modelId="{5E0CC0A8-B33C-4D36-882F-7ADB9FFD96D8}" type="sibTrans" cxnId="{FF87B77F-93EB-45BD-B3BF-DE2AF6F4EBB4}">
      <dgm:prSet/>
      <dgm:spPr/>
      <dgm:t>
        <a:bodyPr/>
        <a:lstStyle/>
        <a:p>
          <a:endParaRPr lang="en-US"/>
        </a:p>
      </dgm:t>
    </dgm:pt>
    <dgm:pt modelId="{4652BC44-3CB6-42A2-931F-7B01BD5C1826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2">
                  <a:lumMod val="50000"/>
                </a:schemeClr>
              </a:solidFill>
              <a:latin typeface="Arial"/>
            </a:rPr>
            <a:t>Accesses the data saved locally</a:t>
          </a:r>
          <a:endParaRPr lang="en-US">
            <a:solidFill>
              <a:schemeClr val="accent2">
                <a:lumMod val="50000"/>
              </a:schemeClr>
            </a:solidFill>
          </a:endParaRPr>
        </a:p>
      </dgm:t>
    </dgm:pt>
    <dgm:pt modelId="{6F6E6E14-2960-4899-BF5D-CF5711283A4E}" type="parTrans" cxnId="{B8DDC9A4-27B9-48B3-B028-561F4687CF98}">
      <dgm:prSet/>
      <dgm:spPr/>
      <dgm:t>
        <a:bodyPr/>
        <a:lstStyle/>
        <a:p>
          <a:endParaRPr lang="en-US"/>
        </a:p>
      </dgm:t>
    </dgm:pt>
    <dgm:pt modelId="{A9E5596B-708B-455B-9E64-6B8AFB68754D}" type="sibTrans" cxnId="{B8DDC9A4-27B9-48B3-B028-561F4687CF98}">
      <dgm:prSet/>
      <dgm:spPr/>
      <dgm:t>
        <a:bodyPr/>
        <a:lstStyle/>
        <a:p>
          <a:endParaRPr lang="en-US"/>
        </a:p>
      </dgm:t>
    </dgm:pt>
    <dgm:pt modelId="{B55B2C9B-99C6-498D-BC5F-E14FAC531E99}">
      <dgm:prSet phldr="0"/>
      <dgm:spPr/>
      <dgm:t>
        <a:bodyPr/>
        <a:lstStyle/>
        <a:p>
          <a:pPr rtl="0"/>
          <a:r>
            <a:rPr lang="en-US">
              <a:latin typeface="Arial"/>
            </a:rPr>
            <a:t>Database Management</a:t>
          </a:r>
        </a:p>
      </dgm:t>
    </dgm:pt>
    <dgm:pt modelId="{E2FFA051-D3CB-4F0B-B9CA-CF02E2F5C28E}" type="parTrans" cxnId="{31FC8438-95FF-4632-88C8-EF22F3830551}">
      <dgm:prSet/>
      <dgm:spPr/>
    </dgm:pt>
    <dgm:pt modelId="{8DFC1246-0F89-4960-BE37-F4EC59438CA8}" type="sibTrans" cxnId="{31FC8438-95FF-4632-88C8-EF22F3830551}">
      <dgm:prSet/>
      <dgm:spPr/>
      <dgm:t>
        <a:bodyPr/>
        <a:lstStyle/>
        <a:p>
          <a:endParaRPr lang="en-US"/>
        </a:p>
      </dgm:t>
    </dgm:pt>
    <dgm:pt modelId="{C1CB8F1D-02ED-46C9-B5FA-57AA4AC55EB6}">
      <dgm:prSet phldr="0"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  <a:latin typeface="Arial"/>
            </a:rPr>
            <a:t>Accesses and controls the stored data and info.</a:t>
          </a:r>
        </a:p>
      </dgm:t>
    </dgm:pt>
    <dgm:pt modelId="{E4751AAF-784F-49A9-8F9E-7E9C9063FB32}" type="parTrans" cxnId="{95A6FB0B-16C8-48D0-BA14-4B2A948959D1}">
      <dgm:prSet/>
      <dgm:spPr/>
    </dgm:pt>
    <dgm:pt modelId="{6CF7AA1B-9B25-46AB-BF4F-0F80B7C72AC4}" type="sibTrans" cxnId="{95A6FB0B-16C8-48D0-BA14-4B2A948959D1}">
      <dgm:prSet/>
      <dgm:spPr/>
    </dgm:pt>
    <dgm:pt modelId="{B383C08E-8821-445C-B53F-3B688080793A}" type="pres">
      <dgm:prSet presAssocID="{9518556E-7D6C-4B56-9A02-D2EB0B5FBDEA}" presName="linearFlow" presStyleCnt="0">
        <dgm:presLayoutVars>
          <dgm:dir/>
          <dgm:animLvl val="lvl"/>
          <dgm:resizeHandles val="exact"/>
        </dgm:presLayoutVars>
      </dgm:prSet>
      <dgm:spPr/>
    </dgm:pt>
    <dgm:pt modelId="{3DABB3AB-3622-488D-BCBE-F523B79E9A55}" type="pres">
      <dgm:prSet presAssocID="{0CB6E44A-6C2A-4492-9CAC-B4EF0AB5B3A5}" presName="composite" presStyleCnt="0"/>
      <dgm:spPr/>
    </dgm:pt>
    <dgm:pt modelId="{DCF179B6-8AA5-4BAA-9328-788A139AF495}" type="pres">
      <dgm:prSet presAssocID="{0CB6E44A-6C2A-4492-9CAC-B4EF0AB5B3A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C39E46-82F4-47C6-AFB4-729DDED484AB}" type="pres">
      <dgm:prSet presAssocID="{0CB6E44A-6C2A-4492-9CAC-B4EF0AB5B3A5}" presName="parSh" presStyleLbl="node1" presStyleIdx="0" presStyleCnt="4"/>
      <dgm:spPr/>
    </dgm:pt>
    <dgm:pt modelId="{642C589D-7E25-481D-B718-81E5ACDF7837}" type="pres">
      <dgm:prSet presAssocID="{0CB6E44A-6C2A-4492-9CAC-B4EF0AB5B3A5}" presName="desTx" presStyleLbl="fgAcc1" presStyleIdx="0" presStyleCnt="4">
        <dgm:presLayoutVars>
          <dgm:bulletEnabled val="1"/>
        </dgm:presLayoutVars>
      </dgm:prSet>
      <dgm:spPr/>
    </dgm:pt>
    <dgm:pt modelId="{B3CFFAF2-0AAA-4E19-9447-96B564AFB91C}" type="pres">
      <dgm:prSet presAssocID="{20ADD6A8-7529-4447-A2C8-0BDD8A3E2EFB}" presName="sibTrans" presStyleLbl="sibTrans2D1" presStyleIdx="0" presStyleCnt="3"/>
      <dgm:spPr/>
    </dgm:pt>
    <dgm:pt modelId="{9A9A2C98-852D-4866-971D-6FD3FC589CEB}" type="pres">
      <dgm:prSet presAssocID="{20ADD6A8-7529-4447-A2C8-0BDD8A3E2EFB}" presName="connTx" presStyleLbl="sibTrans2D1" presStyleIdx="0" presStyleCnt="3"/>
      <dgm:spPr/>
    </dgm:pt>
    <dgm:pt modelId="{43400F17-92EC-4933-AC4C-8BB9E01DAD98}" type="pres">
      <dgm:prSet presAssocID="{91D8970E-F339-4482-B99B-713AF246B4D0}" presName="composite" presStyleCnt="0"/>
      <dgm:spPr/>
    </dgm:pt>
    <dgm:pt modelId="{C9B39271-91E8-476E-A0D1-E8213ED27E1C}" type="pres">
      <dgm:prSet presAssocID="{91D8970E-F339-4482-B99B-713AF246B4D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29E58A-ED34-48E2-A072-CD4EDB3E3317}" type="pres">
      <dgm:prSet presAssocID="{91D8970E-F339-4482-B99B-713AF246B4D0}" presName="parSh" presStyleLbl="node1" presStyleIdx="1" presStyleCnt="4"/>
      <dgm:spPr/>
    </dgm:pt>
    <dgm:pt modelId="{34B1F850-70EA-4A2E-927D-DE453464F36C}" type="pres">
      <dgm:prSet presAssocID="{91D8970E-F339-4482-B99B-713AF246B4D0}" presName="desTx" presStyleLbl="fgAcc1" presStyleIdx="1" presStyleCnt="4">
        <dgm:presLayoutVars>
          <dgm:bulletEnabled val="1"/>
        </dgm:presLayoutVars>
      </dgm:prSet>
      <dgm:spPr/>
    </dgm:pt>
    <dgm:pt modelId="{CD05B036-DBD7-4044-9B41-DC7C35BD4C71}" type="pres">
      <dgm:prSet presAssocID="{F1B2C074-F89C-4D08-80D1-9A5E0C254759}" presName="sibTrans" presStyleLbl="sibTrans2D1" presStyleIdx="1" presStyleCnt="3"/>
      <dgm:spPr/>
    </dgm:pt>
    <dgm:pt modelId="{A9FC68C1-87C4-4A5E-B485-B0ED2AE11057}" type="pres">
      <dgm:prSet presAssocID="{F1B2C074-F89C-4D08-80D1-9A5E0C254759}" presName="connTx" presStyleLbl="sibTrans2D1" presStyleIdx="1" presStyleCnt="3"/>
      <dgm:spPr/>
    </dgm:pt>
    <dgm:pt modelId="{A4879959-7AAF-4821-8FD9-463C50DF8BC7}" type="pres">
      <dgm:prSet presAssocID="{D54993F2-76A4-44F6-A58F-E4243893DABE}" presName="composite" presStyleCnt="0"/>
      <dgm:spPr/>
    </dgm:pt>
    <dgm:pt modelId="{D72470F2-2FBF-426C-A7EC-54E51ABD0BBD}" type="pres">
      <dgm:prSet presAssocID="{D54993F2-76A4-44F6-A58F-E4243893DAB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D1A0BD5-6FC4-4913-B3D5-4307CEBFB967}" type="pres">
      <dgm:prSet presAssocID="{D54993F2-76A4-44F6-A58F-E4243893DABE}" presName="parSh" presStyleLbl="node1" presStyleIdx="2" presStyleCnt="4"/>
      <dgm:spPr/>
    </dgm:pt>
    <dgm:pt modelId="{CAC0EF0A-90FE-410A-9287-19964281FDB9}" type="pres">
      <dgm:prSet presAssocID="{D54993F2-76A4-44F6-A58F-E4243893DABE}" presName="desTx" presStyleLbl="fgAcc1" presStyleIdx="2" presStyleCnt="4">
        <dgm:presLayoutVars>
          <dgm:bulletEnabled val="1"/>
        </dgm:presLayoutVars>
      </dgm:prSet>
      <dgm:spPr/>
    </dgm:pt>
    <dgm:pt modelId="{32F42740-3988-4B3A-A059-8071CAD5BE86}" type="pres">
      <dgm:prSet presAssocID="{5E0CC0A8-B33C-4D36-882F-7ADB9FFD96D8}" presName="sibTrans" presStyleLbl="sibTrans2D1" presStyleIdx="2" presStyleCnt="3"/>
      <dgm:spPr/>
    </dgm:pt>
    <dgm:pt modelId="{1692ADFE-CDF7-402C-ACAE-378B3BAA417E}" type="pres">
      <dgm:prSet presAssocID="{5E0CC0A8-B33C-4D36-882F-7ADB9FFD96D8}" presName="connTx" presStyleLbl="sibTrans2D1" presStyleIdx="2" presStyleCnt="3"/>
      <dgm:spPr/>
    </dgm:pt>
    <dgm:pt modelId="{F04F4DFE-A9E6-4029-B556-4AFDD3226584}" type="pres">
      <dgm:prSet presAssocID="{B55B2C9B-99C6-498D-BC5F-E14FAC531E99}" presName="composite" presStyleCnt="0"/>
      <dgm:spPr/>
    </dgm:pt>
    <dgm:pt modelId="{D19070A7-5B28-459F-B8B2-54067A8F1548}" type="pres">
      <dgm:prSet presAssocID="{B55B2C9B-99C6-498D-BC5F-E14FAC531E99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847DE2B-53D9-4F39-B1B2-2AC424CA473E}" type="pres">
      <dgm:prSet presAssocID="{B55B2C9B-99C6-498D-BC5F-E14FAC531E99}" presName="parSh" presStyleLbl="node1" presStyleIdx="3" presStyleCnt="4"/>
      <dgm:spPr/>
    </dgm:pt>
    <dgm:pt modelId="{D86BF05D-952F-4170-A149-88382397E42B}" type="pres">
      <dgm:prSet presAssocID="{B55B2C9B-99C6-498D-BC5F-E14FAC531E99}" presName="desTx" presStyleLbl="fgAcc1" presStyleIdx="3" presStyleCnt="4">
        <dgm:presLayoutVars>
          <dgm:bulletEnabled val="1"/>
        </dgm:presLayoutVars>
      </dgm:prSet>
      <dgm:spPr/>
    </dgm:pt>
  </dgm:ptLst>
  <dgm:cxnLst>
    <dgm:cxn modelId="{95A6FB0B-16C8-48D0-BA14-4B2A948959D1}" srcId="{B55B2C9B-99C6-498D-BC5F-E14FAC531E99}" destId="{C1CB8F1D-02ED-46C9-B5FA-57AA4AC55EB6}" srcOrd="0" destOrd="0" parTransId="{E4751AAF-784F-49A9-8F9E-7E9C9063FB32}" sibTransId="{6CF7AA1B-9B25-46AB-BF4F-0F80B7C72AC4}"/>
    <dgm:cxn modelId="{E2068310-C9CD-4290-A127-8CCAAE51E88C}" type="presOf" srcId="{20ADD6A8-7529-4447-A2C8-0BDD8A3E2EFB}" destId="{9A9A2C98-852D-4866-971D-6FD3FC589CEB}" srcOrd="1" destOrd="0" presId="urn:microsoft.com/office/officeart/2005/8/layout/process3"/>
    <dgm:cxn modelId="{8900681A-4FAE-4B50-89E8-F2A4F618BAEC}" type="presOf" srcId="{20ADD6A8-7529-4447-A2C8-0BDD8A3E2EFB}" destId="{B3CFFAF2-0AAA-4E19-9447-96B564AFB91C}" srcOrd="0" destOrd="0" presId="urn:microsoft.com/office/officeart/2005/8/layout/process3"/>
    <dgm:cxn modelId="{879F3321-94B9-423A-8111-6B735640EBF6}" type="presOf" srcId="{5E0CC0A8-B33C-4D36-882F-7ADB9FFD96D8}" destId="{32F42740-3988-4B3A-A059-8071CAD5BE86}" srcOrd="0" destOrd="0" presId="urn:microsoft.com/office/officeart/2005/8/layout/process3"/>
    <dgm:cxn modelId="{31FC8438-95FF-4632-88C8-EF22F3830551}" srcId="{9518556E-7D6C-4B56-9A02-D2EB0B5FBDEA}" destId="{B55B2C9B-99C6-498D-BC5F-E14FAC531E99}" srcOrd="3" destOrd="0" parTransId="{E2FFA051-D3CB-4F0B-B9CA-CF02E2F5C28E}" sibTransId="{8DFC1246-0F89-4960-BE37-F4EC59438CA8}"/>
    <dgm:cxn modelId="{EB415945-AAF4-4C53-BBB8-20F07E28010E}" srcId="{9518556E-7D6C-4B56-9A02-D2EB0B5FBDEA}" destId="{0CB6E44A-6C2A-4492-9CAC-B4EF0AB5B3A5}" srcOrd="0" destOrd="0" parTransId="{E48E03B7-6B98-4C78-909B-04D43DC142FE}" sibTransId="{20ADD6A8-7529-4447-A2C8-0BDD8A3E2EFB}"/>
    <dgm:cxn modelId="{90999869-CA53-4F4B-906D-726CC5EAF90D}" type="presOf" srcId="{0CB6E44A-6C2A-4492-9CAC-B4EF0AB5B3A5}" destId="{DCF179B6-8AA5-4BAA-9328-788A139AF495}" srcOrd="0" destOrd="0" presId="urn:microsoft.com/office/officeart/2005/8/layout/process3"/>
    <dgm:cxn modelId="{FF87B77F-93EB-45BD-B3BF-DE2AF6F4EBB4}" srcId="{9518556E-7D6C-4B56-9A02-D2EB0B5FBDEA}" destId="{D54993F2-76A4-44F6-A58F-E4243893DABE}" srcOrd="2" destOrd="0" parTransId="{1C75D24D-1AA9-4890-900C-2FC248D7CE8C}" sibTransId="{5E0CC0A8-B33C-4D36-882F-7ADB9FFD96D8}"/>
    <dgm:cxn modelId="{EB39C77F-A75F-4ACF-98B2-B2B1B4918C03}" type="presOf" srcId="{6383B74C-8390-4B26-B931-02ABE393B60D}" destId="{34B1F850-70EA-4A2E-927D-DE453464F36C}" srcOrd="0" destOrd="0" presId="urn:microsoft.com/office/officeart/2005/8/layout/process3"/>
    <dgm:cxn modelId="{EC959490-C8BB-428B-811F-ADD490E61711}" type="presOf" srcId="{F1B2C074-F89C-4D08-80D1-9A5E0C254759}" destId="{A9FC68C1-87C4-4A5E-B485-B0ED2AE11057}" srcOrd="1" destOrd="0" presId="urn:microsoft.com/office/officeart/2005/8/layout/process3"/>
    <dgm:cxn modelId="{4EE00C93-1D25-48F9-AB9A-C5C18D5DFA7B}" type="presOf" srcId="{C1CB8F1D-02ED-46C9-B5FA-57AA4AC55EB6}" destId="{D86BF05D-952F-4170-A149-88382397E42B}" srcOrd="0" destOrd="0" presId="urn:microsoft.com/office/officeart/2005/8/layout/process3"/>
    <dgm:cxn modelId="{EEEBC5A1-21C4-4845-996B-A6A4703FFB48}" type="presOf" srcId="{B55B2C9B-99C6-498D-BC5F-E14FAC531E99}" destId="{5847DE2B-53D9-4F39-B1B2-2AC424CA473E}" srcOrd="1" destOrd="0" presId="urn:microsoft.com/office/officeart/2005/8/layout/process3"/>
    <dgm:cxn modelId="{D1BED9A2-50F9-479C-9FF6-DD42186EE1D7}" type="presOf" srcId="{B55B2C9B-99C6-498D-BC5F-E14FAC531E99}" destId="{D19070A7-5B28-459F-B8B2-54067A8F1548}" srcOrd="0" destOrd="0" presId="urn:microsoft.com/office/officeart/2005/8/layout/process3"/>
    <dgm:cxn modelId="{B8DDC9A4-27B9-48B3-B028-561F4687CF98}" srcId="{D54993F2-76A4-44F6-A58F-E4243893DABE}" destId="{4652BC44-3CB6-42A2-931F-7B01BD5C1826}" srcOrd="0" destOrd="0" parTransId="{6F6E6E14-2960-4899-BF5D-CF5711283A4E}" sibTransId="{A9E5596B-708B-455B-9E64-6B8AFB68754D}"/>
    <dgm:cxn modelId="{916CD4A5-6F63-453B-8AF8-5073559B3DFB}" srcId="{9518556E-7D6C-4B56-9A02-D2EB0B5FBDEA}" destId="{91D8970E-F339-4482-B99B-713AF246B4D0}" srcOrd="1" destOrd="0" parTransId="{4B08083D-9579-497A-A866-F8216D36AF90}" sibTransId="{F1B2C074-F89C-4D08-80D1-9A5E0C254759}"/>
    <dgm:cxn modelId="{09C2F0A5-B1C8-4684-B555-037B373B5489}" type="presOf" srcId="{91D8970E-F339-4482-B99B-713AF246B4D0}" destId="{C9B39271-91E8-476E-A0D1-E8213ED27E1C}" srcOrd="0" destOrd="0" presId="urn:microsoft.com/office/officeart/2005/8/layout/process3"/>
    <dgm:cxn modelId="{AD415FB2-E2B9-4A70-B92B-8E4154268E4A}" type="presOf" srcId="{0CB6E44A-6C2A-4492-9CAC-B4EF0AB5B3A5}" destId="{A2C39E46-82F4-47C6-AFB4-729DDED484AB}" srcOrd="1" destOrd="0" presId="urn:microsoft.com/office/officeart/2005/8/layout/process3"/>
    <dgm:cxn modelId="{AFF376B5-170F-4D67-B454-49EF758D0C88}" type="presOf" srcId="{99ECC416-F7D1-4769-ACEB-527948C5D3CF}" destId="{642C589D-7E25-481D-B718-81E5ACDF7837}" srcOrd="0" destOrd="0" presId="urn:microsoft.com/office/officeart/2005/8/layout/process3"/>
    <dgm:cxn modelId="{5DF6D5BF-A9A2-4449-805D-3287B0576A71}" type="presOf" srcId="{91D8970E-F339-4482-B99B-713AF246B4D0}" destId="{6629E58A-ED34-48E2-A072-CD4EDB3E3317}" srcOrd="1" destOrd="0" presId="urn:microsoft.com/office/officeart/2005/8/layout/process3"/>
    <dgm:cxn modelId="{A8165ECB-62D5-4E15-8773-7BDC96FFC926}" type="presOf" srcId="{9518556E-7D6C-4B56-9A02-D2EB0B5FBDEA}" destId="{B383C08E-8821-445C-B53F-3B688080793A}" srcOrd="0" destOrd="0" presId="urn:microsoft.com/office/officeart/2005/8/layout/process3"/>
    <dgm:cxn modelId="{AEEC1FD1-D84A-482D-9C05-CCF5334DE658}" srcId="{91D8970E-F339-4482-B99B-713AF246B4D0}" destId="{6383B74C-8390-4B26-B931-02ABE393B60D}" srcOrd="0" destOrd="0" parTransId="{0DAF8067-DC51-4484-BD6D-417624006223}" sibTransId="{C8405815-CF13-4A17-80B7-8AFA019F16D9}"/>
    <dgm:cxn modelId="{C82369D5-8367-4245-B43D-72B43B47B697}" type="presOf" srcId="{4652BC44-3CB6-42A2-931F-7B01BD5C1826}" destId="{CAC0EF0A-90FE-410A-9287-19964281FDB9}" srcOrd="0" destOrd="0" presId="urn:microsoft.com/office/officeart/2005/8/layout/process3"/>
    <dgm:cxn modelId="{591289D9-E234-42CA-8377-0745AF5D0441}" type="presOf" srcId="{D54993F2-76A4-44F6-A58F-E4243893DABE}" destId="{2D1A0BD5-6FC4-4913-B3D5-4307CEBFB967}" srcOrd="1" destOrd="0" presId="urn:microsoft.com/office/officeart/2005/8/layout/process3"/>
    <dgm:cxn modelId="{8DAF50E3-88D2-441F-9A51-E7093DB33524}" type="presOf" srcId="{5E0CC0A8-B33C-4D36-882F-7ADB9FFD96D8}" destId="{1692ADFE-CDF7-402C-ACAE-378B3BAA417E}" srcOrd="1" destOrd="0" presId="urn:microsoft.com/office/officeart/2005/8/layout/process3"/>
    <dgm:cxn modelId="{B1A358EC-6C7D-404D-BA83-ED8BC6A95407}" type="presOf" srcId="{F1B2C074-F89C-4D08-80D1-9A5E0C254759}" destId="{CD05B036-DBD7-4044-9B41-DC7C35BD4C71}" srcOrd="0" destOrd="0" presId="urn:microsoft.com/office/officeart/2005/8/layout/process3"/>
    <dgm:cxn modelId="{56BD37F5-BDF5-4C86-B077-D66589CA8BA7}" type="presOf" srcId="{D54993F2-76A4-44F6-A58F-E4243893DABE}" destId="{D72470F2-2FBF-426C-A7EC-54E51ABD0BBD}" srcOrd="0" destOrd="0" presId="urn:microsoft.com/office/officeart/2005/8/layout/process3"/>
    <dgm:cxn modelId="{BC7F03F6-0083-4BF6-B339-848152B1EB3E}" srcId="{0CB6E44A-6C2A-4492-9CAC-B4EF0AB5B3A5}" destId="{99ECC416-F7D1-4769-ACEB-527948C5D3CF}" srcOrd="0" destOrd="0" parTransId="{95D30AC0-3BA4-4FE8-8B69-B1300059C84A}" sibTransId="{F2A7FEEB-F5E2-4BDF-AE1D-AE8E5C4701F1}"/>
    <dgm:cxn modelId="{BFE342BC-7105-4AA1-8E84-71A987FFA11C}" type="presParOf" srcId="{B383C08E-8821-445C-B53F-3B688080793A}" destId="{3DABB3AB-3622-488D-BCBE-F523B79E9A55}" srcOrd="0" destOrd="0" presId="urn:microsoft.com/office/officeart/2005/8/layout/process3"/>
    <dgm:cxn modelId="{3BC20465-5419-448C-AFFE-1C31A11D5CFD}" type="presParOf" srcId="{3DABB3AB-3622-488D-BCBE-F523B79E9A55}" destId="{DCF179B6-8AA5-4BAA-9328-788A139AF495}" srcOrd="0" destOrd="0" presId="urn:microsoft.com/office/officeart/2005/8/layout/process3"/>
    <dgm:cxn modelId="{C0F18ABC-38DD-40E6-9E10-28D68640A611}" type="presParOf" srcId="{3DABB3AB-3622-488D-BCBE-F523B79E9A55}" destId="{A2C39E46-82F4-47C6-AFB4-729DDED484AB}" srcOrd="1" destOrd="0" presId="urn:microsoft.com/office/officeart/2005/8/layout/process3"/>
    <dgm:cxn modelId="{76543A1E-78ED-4246-856F-0C6458D96AEA}" type="presParOf" srcId="{3DABB3AB-3622-488D-BCBE-F523B79E9A55}" destId="{642C589D-7E25-481D-B718-81E5ACDF7837}" srcOrd="2" destOrd="0" presId="urn:microsoft.com/office/officeart/2005/8/layout/process3"/>
    <dgm:cxn modelId="{31EA6A87-BAE0-4938-95C0-678E3683366B}" type="presParOf" srcId="{B383C08E-8821-445C-B53F-3B688080793A}" destId="{B3CFFAF2-0AAA-4E19-9447-96B564AFB91C}" srcOrd="1" destOrd="0" presId="urn:microsoft.com/office/officeart/2005/8/layout/process3"/>
    <dgm:cxn modelId="{A3B73BAD-7911-4ECF-A75E-7AA4493B373B}" type="presParOf" srcId="{B3CFFAF2-0AAA-4E19-9447-96B564AFB91C}" destId="{9A9A2C98-852D-4866-971D-6FD3FC589CEB}" srcOrd="0" destOrd="0" presId="urn:microsoft.com/office/officeart/2005/8/layout/process3"/>
    <dgm:cxn modelId="{B04E0962-3B24-4B30-A54D-2B19DF013C2A}" type="presParOf" srcId="{B383C08E-8821-445C-B53F-3B688080793A}" destId="{43400F17-92EC-4933-AC4C-8BB9E01DAD98}" srcOrd="2" destOrd="0" presId="urn:microsoft.com/office/officeart/2005/8/layout/process3"/>
    <dgm:cxn modelId="{186DCFBE-2E82-4D5B-B410-AB66CBB12A9F}" type="presParOf" srcId="{43400F17-92EC-4933-AC4C-8BB9E01DAD98}" destId="{C9B39271-91E8-476E-A0D1-E8213ED27E1C}" srcOrd="0" destOrd="0" presId="urn:microsoft.com/office/officeart/2005/8/layout/process3"/>
    <dgm:cxn modelId="{98A40D52-A3CD-4B68-96DE-712E40EEF035}" type="presParOf" srcId="{43400F17-92EC-4933-AC4C-8BB9E01DAD98}" destId="{6629E58A-ED34-48E2-A072-CD4EDB3E3317}" srcOrd="1" destOrd="0" presId="urn:microsoft.com/office/officeart/2005/8/layout/process3"/>
    <dgm:cxn modelId="{40045D5C-BE51-4028-B3AA-00B56809AEC1}" type="presParOf" srcId="{43400F17-92EC-4933-AC4C-8BB9E01DAD98}" destId="{34B1F850-70EA-4A2E-927D-DE453464F36C}" srcOrd="2" destOrd="0" presId="urn:microsoft.com/office/officeart/2005/8/layout/process3"/>
    <dgm:cxn modelId="{0F2EF193-B839-4853-9EF4-D9AA7D970239}" type="presParOf" srcId="{B383C08E-8821-445C-B53F-3B688080793A}" destId="{CD05B036-DBD7-4044-9B41-DC7C35BD4C71}" srcOrd="3" destOrd="0" presId="urn:microsoft.com/office/officeart/2005/8/layout/process3"/>
    <dgm:cxn modelId="{C6399199-5C7D-471F-97CE-7EB08FF4B770}" type="presParOf" srcId="{CD05B036-DBD7-4044-9B41-DC7C35BD4C71}" destId="{A9FC68C1-87C4-4A5E-B485-B0ED2AE11057}" srcOrd="0" destOrd="0" presId="urn:microsoft.com/office/officeart/2005/8/layout/process3"/>
    <dgm:cxn modelId="{7B75961E-7440-401A-B749-9326F7F6E883}" type="presParOf" srcId="{B383C08E-8821-445C-B53F-3B688080793A}" destId="{A4879959-7AAF-4821-8FD9-463C50DF8BC7}" srcOrd="4" destOrd="0" presId="urn:microsoft.com/office/officeart/2005/8/layout/process3"/>
    <dgm:cxn modelId="{6CDC5759-74CD-4FAA-A074-251021A19997}" type="presParOf" srcId="{A4879959-7AAF-4821-8FD9-463C50DF8BC7}" destId="{D72470F2-2FBF-426C-A7EC-54E51ABD0BBD}" srcOrd="0" destOrd="0" presId="urn:microsoft.com/office/officeart/2005/8/layout/process3"/>
    <dgm:cxn modelId="{3B61C17A-E09B-4770-9A4F-FDE6C20361D7}" type="presParOf" srcId="{A4879959-7AAF-4821-8FD9-463C50DF8BC7}" destId="{2D1A0BD5-6FC4-4913-B3D5-4307CEBFB967}" srcOrd="1" destOrd="0" presId="urn:microsoft.com/office/officeart/2005/8/layout/process3"/>
    <dgm:cxn modelId="{AC62500D-5A6E-4CF8-8944-5B7017613380}" type="presParOf" srcId="{A4879959-7AAF-4821-8FD9-463C50DF8BC7}" destId="{CAC0EF0A-90FE-410A-9287-19964281FDB9}" srcOrd="2" destOrd="0" presId="urn:microsoft.com/office/officeart/2005/8/layout/process3"/>
    <dgm:cxn modelId="{29AE933D-D43A-47EC-B4F6-4B244DB905DF}" type="presParOf" srcId="{B383C08E-8821-445C-B53F-3B688080793A}" destId="{32F42740-3988-4B3A-A059-8071CAD5BE86}" srcOrd="5" destOrd="0" presId="urn:microsoft.com/office/officeart/2005/8/layout/process3"/>
    <dgm:cxn modelId="{1AF6E0A8-6E47-4C2D-9FCD-A949EAE8D298}" type="presParOf" srcId="{32F42740-3988-4B3A-A059-8071CAD5BE86}" destId="{1692ADFE-CDF7-402C-ACAE-378B3BAA417E}" srcOrd="0" destOrd="0" presId="urn:microsoft.com/office/officeart/2005/8/layout/process3"/>
    <dgm:cxn modelId="{49890BD2-161B-44E4-A126-4C87239C0800}" type="presParOf" srcId="{B383C08E-8821-445C-B53F-3B688080793A}" destId="{F04F4DFE-A9E6-4029-B556-4AFDD3226584}" srcOrd="6" destOrd="0" presId="urn:microsoft.com/office/officeart/2005/8/layout/process3"/>
    <dgm:cxn modelId="{742A7D71-EE17-4C17-BE96-227BA5087AE1}" type="presParOf" srcId="{F04F4DFE-A9E6-4029-B556-4AFDD3226584}" destId="{D19070A7-5B28-459F-B8B2-54067A8F1548}" srcOrd="0" destOrd="0" presId="urn:microsoft.com/office/officeart/2005/8/layout/process3"/>
    <dgm:cxn modelId="{898C333B-3D9B-474F-BEB1-12AB80E8550E}" type="presParOf" srcId="{F04F4DFE-A9E6-4029-B556-4AFDD3226584}" destId="{5847DE2B-53D9-4F39-B1B2-2AC424CA473E}" srcOrd="1" destOrd="0" presId="urn:microsoft.com/office/officeart/2005/8/layout/process3"/>
    <dgm:cxn modelId="{51072579-D7AA-47DC-9819-FC9EEEB89E44}" type="presParOf" srcId="{F04F4DFE-A9E6-4029-B556-4AFDD3226584}" destId="{D86BF05D-952F-4170-A149-88382397E42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EF510-998C-49B9-B9B9-D5CE96F730B0}">
      <dsp:nvSpPr>
        <dsp:cNvPr id="0" name=""/>
        <dsp:cNvSpPr/>
      </dsp:nvSpPr>
      <dsp:spPr>
        <a:xfrm>
          <a:off x="0" y="542180"/>
          <a:ext cx="1979414" cy="1187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Manjari"/>
            </a:rPr>
            <a:t>Harsh Dwivedi (20BCE10023)</a:t>
          </a:r>
        </a:p>
      </dsp:txBody>
      <dsp:txXfrm>
        <a:off x="0" y="542180"/>
        <a:ext cx="1979414" cy="1187648"/>
      </dsp:txXfrm>
    </dsp:sp>
    <dsp:sp modelId="{8A08F4F4-6B20-4F61-A4FD-20C86ED845C3}">
      <dsp:nvSpPr>
        <dsp:cNvPr id="0" name=""/>
        <dsp:cNvSpPr/>
      </dsp:nvSpPr>
      <dsp:spPr>
        <a:xfrm>
          <a:off x="2177355" y="542180"/>
          <a:ext cx="1979414" cy="1187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Manjari"/>
            </a:rPr>
            <a:t>Aman Gupta (20BCE10034)</a:t>
          </a:r>
        </a:p>
      </dsp:txBody>
      <dsp:txXfrm>
        <a:off x="2177355" y="542180"/>
        <a:ext cx="1979414" cy="1187648"/>
      </dsp:txXfrm>
    </dsp:sp>
    <dsp:sp modelId="{864679C1-C328-4BE9-9E53-9FD73347F847}">
      <dsp:nvSpPr>
        <dsp:cNvPr id="0" name=""/>
        <dsp:cNvSpPr/>
      </dsp:nvSpPr>
      <dsp:spPr>
        <a:xfrm>
          <a:off x="4354710" y="542180"/>
          <a:ext cx="1979414" cy="1187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Manjari"/>
            </a:rPr>
            <a:t>Ankit Deb (20BCE10495)</a:t>
          </a:r>
        </a:p>
      </dsp:txBody>
      <dsp:txXfrm>
        <a:off x="4354710" y="542180"/>
        <a:ext cx="1979414" cy="1187648"/>
      </dsp:txXfrm>
    </dsp:sp>
    <dsp:sp modelId="{FF6D57E9-DCD5-46D6-BB34-56368D4F23A4}">
      <dsp:nvSpPr>
        <dsp:cNvPr id="0" name=""/>
        <dsp:cNvSpPr/>
      </dsp:nvSpPr>
      <dsp:spPr>
        <a:xfrm>
          <a:off x="1088677" y="1927770"/>
          <a:ext cx="1979414" cy="1187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Manjari"/>
            </a:rPr>
            <a:t>Suraj </a:t>
          </a:r>
          <a:r>
            <a:rPr lang="en-US" sz="2400" kern="1200" err="1">
              <a:solidFill>
                <a:schemeClr val="tx1"/>
              </a:solidFill>
              <a:latin typeface="Manjari"/>
            </a:rPr>
            <a:t>Sikchi</a:t>
          </a:r>
          <a:r>
            <a:rPr lang="en-US" sz="2400" kern="1200">
              <a:solidFill>
                <a:schemeClr val="tx1"/>
              </a:solidFill>
              <a:latin typeface="Manjari"/>
            </a:rPr>
            <a:t> (20BCE10690)</a:t>
          </a:r>
        </a:p>
      </dsp:txBody>
      <dsp:txXfrm>
        <a:off x="1088677" y="1927770"/>
        <a:ext cx="1979414" cy="1187648"/>
      </dsp:txXfrm>
    </dsp:sp>
    <dsp:sp modelId="{D3BFBF2C-6178-4D8F-A966-6BD887D442C4}">
      <dsp:nvSpPr>
        <dsp:cNvPr id="0" name=""/>
        <dsp:cNvSpPr/>
      </dsp:nvSpPr>
      <dsp:spPr>
        <a:xfrm>
          <a:off x="3266033" y="1927770"/>
          <a:ext cx="1979414" cy="1187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Manjari"/>
            </a:rPr>
            <a:t>Vinay (20BCE11053)</a:t>
          </a:r>
        </a:p>
      </dsp:txBody>
      <dsp:txXfrm>
        <a:off x="3266033" y="1927770"/>
        <a:ext cx="1979414" cy="1187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39E46-82F4-47C6-AFB4-729DDED484AB}">
      <dsp:nvSpPr>
        <dsp:cNvPr id="0" name=""/>
        <dsp:cNvSpPr/>
      </dsp:nvSpPr>
      <dsp:spPr>
        <a:xfrm>
          <a:off x="1153" y="1172809"/>
          <a:ext cx="1449033" cy="6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Browser/Software Interface</a:t>
          </a:r>
          <a:endParaRPr lang="en-US" sz="1200" kern="1200"/>
        </a:p>
      </dsp:txBody>
      <dsp:txXfrm>
        <a:off x="1153" y="1172809"/>
        <a:ext cx="1449033" cy="447980"/>
      </dsp:txXfrm>
    </dsp:sp>
    <dsp:sp modelId="{642C589D-7E25-481D-B718-81E5ACDF7837}">
      <dsp:nvSpPr>
        <dsp:cNvPr id="0" name=""/>
        <dsp:cNvSpPr/>
      </dsp:nvSpPr>
      <dsp:spPr>
        <a:xfrm>
          <a:off x="297943" y="1620790"/>
          <a:ext cx="144903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chemeClr val="accent2">
                  <a:lumMod val="50000"/>
                </a:schemeClr>
              </a:solidFill>
              <a:latin typeface="Arial"/>
            </a:rPr>
            <a:t>Visible on the client device</a:t>
          </a:r>
          <a:endParaRPr lang="en-US" sz="1200" kern="1200">
            <a:solidFill>
              <a:schemeClr val="accent2">
                <a:lumMod val="50000"/>
              </a:schemeClr>
            </a:solidFill>
          </a:endParaRPr>
        </a:p>
      </dsp:txBody>
      <dsp:txXfrm>
        <a:off x="323249" y="1646096"/>
        <a:ext cx="1398421" cy="813388"/>
      </dsp:txXfrm>
    </dsp:sp>
    <dsp:sp modelId="{B3CFFAF2-0AAA-4E19-9447-96B564AFB91C}">
      <dsp:nvSpPr>
        <dsp:cNvPr id="0" name=""/>
        <dsp:cNvSpPr/>
      </dsp:nvSpPr>
      <dsp:spPr>
        <a:xfrm>
          <a:off x="1669854" y="1216416"/>
          <a:ext cx="465696" cy="3607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69854" y="1288569"/>
        <a:ext cx="357466" cy="216461"/>
      </dsp:txXfrm>
    </dsp:sp>
    <dsp:sp modelId="{6629E58A-ED34-48E2-A072-CD4EDB3E3317}">
      <dsp:nvSpPr>
        <dsp:cNvPr id="0" name=""/>
        <dsp:cNvSpPr/>
      </dsp:nvSpPr>
      <dsp:spPr>
        <a:xfrm>
          <a:off x="2328859" y="1172809"/>
          <a:ext cx="1449033" cy="6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Backend Server</a:t>
          </a:r>
          <a:endParaRPr lang="en-US" sz="1200" kern="1200"/>
        </a:p>
      </dsp:txBody>
      <dsp:txXfrm>
        <a:off x="2328859" y="1172809"/>
        <a:ext cx="1449033" cy="447980"/>
      </dsp:txXfrm>
    </dsp:sp>
    <dsp:sp modelId="{34B1F850-70EA-4A2E-927D-DE453464F36C}">
      <dsp:nvSpPr>
        <dsp:cNvPr id="0" name=""/>
        <dsp:cNvSpPr/>
      </dsp:nvSpPr>
      <dsp:spPr>
        <a:xfrm>
          <a:off x="2625649" y="1620790"/>
          <a:ext cx="144903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chemeClr val="accent2">
                  <a:lumMod val="50000"/>
                </a:schemeClr>
              </a:solidFill>
              <a:latin typeface="Arial"/>
            </a:rPr>
            <a:t>Process the input being received</a:t>
          </a:r>
          <a:endParaRPr lang="en-US" sz="1200" kern="1200">
            <a:solidFill>
              <a:schemeClr val="accent2">
                <a:lumMod val="50000"/>
              </a:schemeClr>
            </a:solidFill>
          </a:endParaRPr>
        </a:p>
      </dsp:txBody>
      <dsp:txXfrm>
        <a:off x="2650955" y="1646096"/>
        <a:ext cx="1398421" cy="813388"/>
      </dsp:txXfrm>
    </dsp:sp>
    <dsp:sp modelId="{CD05B036-DBD7-4044-9B41-DC7C35BD4C71}">
      <dsp:nvSpPr>
        <dsp:cNvPr id="0" name=""/>
        <dsp:cNvSpPr/>
      </dsp:nvSpPr>
      <dsp:spPr>
        <a:xfrm>
          <a:off x="3997561" y="1216416"/>
          <a:ext cx="465696" cy="3607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97561" y="1288569"/>
        <a:ext cx="357466" cy="216461"/>
      </dsp:txXfrm>
    </dsp:sp>
    <dsp:sp modelId="{2D1A0BD5-6FC4-4913-B3D5-4307CEBFB967}">
      <dsp:nvSpPr>
        <dsp:cNvPr id="0" name=""/>
        <dsp:cNvSpPr/>
      </dsp:nvSpPr>
      <dsp:spPr>
        <a:xfrm>
          <a:off x="4656565" y="1172809"/>
          <a:ext cx="1449033" cy="6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Cache Server</a:t>
          </a:r>
          <a:endParaRPr lang="en-US" sz="1200" kern="1200"/>
        </a:p>
      </dsp:txBody>
      <dsp:txXfrm>
        <a:off x="4656565" y="1172809"/>
        <a:ext cx="1449033" cy="447980"/>
      </dsp:txXfrm>
    </dsp:sp>
    <dsp:sp modelId="{CAC0EF0A-90FE-410A-9287-19964281FDB9}">
      <dsp:nvSpPr>
        <dsp:cNvPr id="0" name=""/>
        <dsp:cNvSpPr/>
      </dsp:nvSpPr>
      <dsp:spPr>
        <a:xfrm>
          <a:off x="4953355" y="1620790"/>
          <a:ext cx="144903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chemeClr val="accent2">
                  <a:lumMod val="50000"/>
                </a:schemeClr>
              </a:solidFill>
              <a:latin typeface="Arial"/>
            </a:rPr>
            <a:t>Accesses the data saved locally</a:t>
          </a:r>
          <a:endParaRPr lang="en-US" sz="1200" kern="1200">
            <a:solidFill>
              <a:schemeClr val="accent2">
                <a:lumMod val="50000"/>
              </a:schemeClr>
            </a:solidFill>
          </a:endParaRPr>
        </a:p>
      </dsp:txBody>
      <dsp:txXfrm>
        <a:off x="4978661" y="1646096"/>
        <a:ext cx="1398421" cy="813388"/>
      </dsp:txXfrm>
    </dsp:sp>
    <dsp:sp modelId="{32F42740-3988-4B3A-A059-8071CAD5BE86}">
      <dsp:nvSpPr>
        <dsp:cNvPr id="0" name=""/>
        <dsp:cNvSpPr/>
      </dsp:nvSpPr>
      <dsp:spPr>
        <a:xfrm>
          <a:off x="6325267" y="1216416"/>
          <a:ext cx="465696" cy="3607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325267" y="1288569"/>
        <a:ext cx="357466" cy="216461"/>
      </dsp:txXfrm>
    </dsp:sp>
    <dsp:sp modelId="{5847DE2B-53D9-4F39-B1B2-2AC424CA473E}">
      <dsp:nvSpPr>
        <dsp:cNvPr id="0" name=""/>
        <dsp:cNvSpPr/>
      </dsp:nvSpPr>
      <dsp:spPr>
        <a:xfrm>
          <a:off x="6984272" y="1172809"/>
          <a:ext cx="1449033" cy="671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Database Management</a:t>
          </a:r>
        </a:p>
      </dsp:txBody>
      <dsp:txXfrm>
        <a:off x="6984272" y="1172809"/>
        <a:ext cx="1449033" cy="447980"/>
      </dsp:txXfrm>
    </dsp:sp>
    <dsp:sp modelId="{D86BF05D-952F-4170-A149-88382397E42B}">
      <dsp:nvSpPr>
        <dsp:cNvPr id="0" name=""/>
        <dsp:cNvSpPr/>
      </dsp:nvSpPr>
      <dsp:spPr>
        <a:xfrm>
          <a:off x="7281062" y="1620790"/>
          <a:ext cx="144903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chemeClr val="accent2"/>
              </a:solidFill>
              <a:latin typeface="Arial"/>
            </a:rPr>
            <a:t>Accesses and controls the stored data and info.</a:t>
          </a:r>
        </a:p>
      </dsp:txBody>
      <dsp:txXfrm>
        <a:off x="7306368" y="1646096"/>
        <a:ext cx="1398421" cy="813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4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42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c33250489b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c33250489b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c72ba98ae8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c72ba98ae8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572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200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48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37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c72ba98ae8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c72ba98ae8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434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c6a01074ef_0_18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c6a01074ef_0_18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82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c6a01074ef_0_20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c6a01074ef_0_20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c33250489b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c33250489b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125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c33250489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c33250489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a01074ef_0_20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a01074ef_0_20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c6a01074ef_0_2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c6a01074ef_0_2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c6a01074ef_0_2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c6a01074ef_0_20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2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rId2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rId3" action="ppaction://hlinksldjump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rId3" action="ppaction://hlinksldjump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 rot="-3415034" flipH="1">
            <a:off x="6361616" y="30899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rot="2465585" flipH="1">
            <a:off x="-2193957" y="2702195"/>
            <a:ext cx="4267802" cy="262566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 rot="-6430284" flipH="1">
            <a:off x="6992855" y="-1008460"/>
            <a:ext cx="3967958" cy="3604468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1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subTitle" idx="2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subTitle" idx="3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4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hasCustomPrompt="1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5" hasCustomPrompt="1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6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7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8" hasCustomPrompt="1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title" idx="9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rot="10800000" flipH="1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1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hasCustomPrompt="1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2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 idx="3" hasCustomPrompt="1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4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title" idx="5" hasCustomPrompt="1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7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1"/>
          <p:cNvSpPr/>
          <p:nvPr/>
        </p:nvSpPr>
        <p:spPr>
          <a:xfrm rot="5400000" flipH="1">
            <a:off x="-1331519" y="-591459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1"/>
          <p:cNvSpPr txBox="1">
            <a:spLocks noGrp="1"/>
          </p:cNvSpPr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subTitle" idx="1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8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0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rot="10800000" flipH="1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rot="135969" flipH="1">
            <a:off x="-993079" y="-9573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7" name="Google Shape;607;p24"/>
          <p:cNvSpPr txBox="1">
            <a:spLocks noGrp="1"/>
          </p:cNvSpPr>
          <p:nvPr>
            <p:ph type="subTitle" idx="1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"/>
          <p:cNvSpPr txBox="1">
            <a:spLocks noGrp="1"/>
          </p:cNvSpPr>
          <p:nvPr>
            <p:ph type="subTitle" idx="2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4"/>
          <p:cNvSpPr txBox="1">
            <a:spLocks noGrp="1"/>
          </p:cNvSpPr>
          <p:nvPr>
            <p:ph type="subTitle" idx="3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4"/>
          <p:cNvSpPr txBox="1">
            <a:spLocks noGrp="1"/>
          </p:cNvSpPr>
          <p:nvPr>
            <p:ph type="subTitle" idx="4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4"/>
          <p:cNvSpPr txBox="1">
            <a:spLocks noGrp="1"/>
          </p:cNvSpPr>
          <p:nvPr>
            <p:ph type="subTitle" idx="5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subTitle" idx="6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4"/>
          <p:cNvSpPr txBox="1">
            <a:spLocks noGrp="1"/>
          </p:cNvSpPr>
          <p:nvPr>
            <p:ph type="subTitle" idx="7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4"/>
          <p:cNvSpPr txBox="1">
            <a:spLocks noGrp="1"/>
          </p:cNvSpPr>
          <p:nvPr>
            <p:ph type="subTitle" idx="8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4"/>
          <p:cNvSpPr/>
          <p:nvPr/>
        </p:nvSpPr>
        <p:spPr>
          <a:xfrm rot="-5035048" flipH="1">
            <a:off x="5373790" y="594172"/>
            <a:ext cx="6829100" cy="420164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9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1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subTitle" idx="2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3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4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5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5"/>
          <p:cNvSpPr txBox="1">
            <a:spLocks noGrp="1"/>
          </p:cNvSpPr>
          <p:nvPr>
            <p:ph type="subTitle" idx="6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5"/>
          <p:cNvSpPr txBox="1">
            <a:spLocks noGrp="1"/>
          </p:cNvSpPr>
          <p:nvPr>
            <p:ph type="subTitle" idx="7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5"/>
          <p:cNvSpPr txBox="1">
            <a:spLocks noGrp="1"/>
          </p:cNvSpPr>
          <p:nvPr>
            <p:ph type="subTitle" idx="8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5"/>
          <p:cNvSpPr txBox="1">
            <a:spLocks noGrp="1"/>
          </p:cNvSpPr>
          <p:nvPr>
            <p:ph type="subTitle" idx="9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5"/>
          <p:cNvSpPr txBox="1">
            <a:spLocks noGrp="1"/>
          </p:cNvSpPr>
          <p:nvPr>
            <p:ph type="subTitle" idx="13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5"/>
          <p:cNvSpPr txBox="1">
            <a:spLocks noGrp="1"/>
          </p:cNvSpPr>
          <p:nvPr>
            <p:ph type="subTitle" idx="14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5"/>
          <p:cNvSpPr txBox="1">
            <a:spLocks noGrp="1"/>
          </p:cNvSpPr>
          <p:nvPr>
            <p:ph type="subTitle" idx="15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rot="-5400000" flipH="1">
            <a:off x="5697375" y="6311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05" name="Google Shape;705;p33"/>
          <p:cNvGrpSpPr/>
          <p:nvPr/>
        </p:nvGrpSpPr>
        <p:grpSpPr>
          <a:xfrm rot="10800000" flipH="1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9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 rot="135969" flipH="1">
            <a:off x="-1259479" y="-7320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40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7" name="Google Shape;1017;p40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2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1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3" name="Google Shape;1023;p41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4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rot="250550" flipH="1">
            <a:off x="838717" y="3110207"/>
            <a:ext cx="5950574" cy="36610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2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3" name="Google Shape;1053;p42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3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43"/>
          <p:cNvSpPr txBox="1">
            <a:spLocks noGrp="1"/>
          </p:cNvSpPr>
          <p:nvPr>
            <p:ph type="subTitle" idx="1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6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4"/>
          <p:cNvSpPr/>
          <p:nvPr/>
        </p:nvSpPr>
        <p:spPr>
          <a:xfrm rot="7019959" flipH="1">
            <a:off x="-962151" y="-1327476"/>
            <a:ext cx="4047102" cy="249001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44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5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4" name="Google Shape;1104;p45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7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rot="-5400000" flipH="1">
            <a:off x="6051628" y="169178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46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4" name="Google Shape;1144;p46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0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rot="-1855510" flipH="1">
            <a:off x="2277590" y="3269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5776221" flipH="1">
            <a:off x="5743624" y="-1186688"/>
            <a:ext cx="4752751" cy="4346457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8329862" flipH="1">
            <a:off x="3226188" y="-1327516"/>
            <a:ext cx="2044712" cy="348606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3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14" name="Google Shape;1314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283094" y="181087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Just For Rookies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Project by Group 26</a:t>
            </a:r>
            <a:endParaRPr/>
          </a:p>
        </p:txBody>
      </p:sp>
      <p:pic>
        <p:nvPicPr>
          <p:cNvPr id="2" name="Picture 2" descr="Text, logo&#10;&#10;Description automatically generated">
            <a:extLst>
              <a:ext uri="{FF2B5EF4-FFF2-40B4-BE49-F238E27FC236}">
                <a16:creationId xmlns:a16="http://schemas.microsoft.com/office/drawing/2014/main" id="{4494DFB9-96A0-17F9-1F1A-4B5ACDD4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57325"/>
            <a:ext cx="3962400" cy="22336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4943264-474C-DA2F-189C-909DE9C0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82676"/>
            <a:ext cx="3790950" cy="239774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69BDAED-2ACA-2809-CBC6-F998BA3FD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2497992"/>
            <a:ext cx="4096543" cy="223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73685F-12D7-25A2-4053-2831041D9FC6}"/>
              </a:ext>
            </a:extLst>
          </p:cNvPr>
          <p:cNvSpPr/>
          <p:nvPr/>
        </p:nvSpPr>
        <p:spPr>
          <a:xfrm>
            <a:off x="757238" y="2384425"/>
            <a:ext cx="4286249" cy="245268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2A2A2-C051-418C-CE65-963B612ACEE7}"/>
              </a:ext>
            </a:extLst>
          </p:cNvPr>
          <p:cNvSpPr/>
          <p:nvPr/>
        </p:nvSpPr>
        <p:spPr>
          <a:xfrm>
            <a:off x="4170362" y="201613"/>
            <a:ext cx="4099718" cy="273049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C79CA4E-D457-7542-6FD9-9423FD19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1542719"/>
            <a:ext cx="2743200" cy="3124863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3034341-8B11-D098-87F1-5DCCD770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779200"/>
            <a:ext cx="3705225" cy="347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E9265-E1A5-FF2D-3CFC-18584FB3DA29}"/>
              </a:ext>
            </a:extLst>
          </p:cNvPr>
          <p:cNvSpPr/>
          <p:nvPr/>
        </p:nvSpPr>
        <p:spPr>
          <a:xfrm>
            <a:off x="1628775" y="1468437"/>
            <a:ext cx="2959100" cy="327024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D2883-A4A5-D31E-4E1D-BF585117F296}"/>
              </a:ext>
            </a:extLst>
          </p:cNvPr>
          <p:cNvSpPr/>
          <p:nvPr/>
        </p:nvSpPr>
        <p:spPr>
          <a:xfrm>
            <a:off x="4686300" y="692150"/>
            <a:ext cx="3978275" cy="362267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2;p61">
            <a:extLst>
              <a:ext uri="{FF2B5EF4-FFF2-40B4-BE49-F238E27FC236}">
                <a16:creationId xmlns:a16="http://schemas.microsoft.com/office/drawing/2014/main" id="{FB3D1DAA-D5A5-4334-4417-86E88F74804D}"/>
              </a:ext>
            </a:extLst>
          </p:cNvPr>
          <p:cNvSpPr txBox="1">
            <a:spLocks/>
          </p:cNvSpPr>
          <p:nvPr/>
        </p:nvSpPr>
        <p:spPr>
          <a:xfrm>
            <a:off x="2046750" y="777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latin typeface="Hammersmith One"/>
              </a:rPr>
              <a:t>Index Page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AFE49-416F-A01C-ED33-526B5FE871D9}"/>
              </a:ext>
            </a:extLst>
          </p:cNvPr>
          <p:cNvSpPr txBox="1"/>
          <p:nvPr/>
        </p:nvSpPr>
        <p:spPr>
          <a:xfrm>
            <a:off x="219075" y="2195513"/>
            <a:ext cx="104775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This module contains the code for the homepage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2D2883-A4A5-D31E-4E1D-BF585117F296}"/>
              </a:ext>
            </a:extLst>
          </p:cNvPr>
          <p:cNvSpPr/>
          <p:nvPr/>
        </p:nvSpPr>
        <p:spPr>
          <a:xfrm>
            <a:off x="4067175" y="1587500"/>
            <a:ext cx="4940300" cy="330834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2;p61">
            <a:extLst>
              <a:ext uri="{FF2B5EF4-FFF2-40B4-BE49-F238E27FC236}">
                <a16:creationId xmlns:a16="http://schemas.microsoft.com/office/drawing/2014/main" id="{FB3D1DAA-D5A5-4334-4417-86E88F74804D}"/>
              </a:ext>
            </a:extLst>
          </p:cNvPr>
          <p:cNvSpPr txBox="1">
            <a:spLocks/>
          </p:cNvSpPr>
          <p:nvPr/>
        </p:nvSpPr>
        <p:spPr>
          <a:xfrm>
            <a:off x="2046750" y="777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>
                <a:latin typeface="Hammersmith One"/>
              </a:rPr>
              <a:t>Subject Page</a:t>
            </a:r>
            <a:endParaRPr lang="en-US" dirty="0"/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9B9A62D5-8E08-5C64-1EE5-2E4B28D2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3" y="1686011"/>
            <a:ext cx="4610099" cy="3100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395141-DA7B-3C88-B982-7894FEBFC18D}"/>
              </a:ext>
            </a:extLst>
          </p:cNvPr>
          <p:cNvSpPr txBox="1"/>
          <p:nvPr/>
        </p:nvSpPr>
        <p:spPr>
          <a:xfrm>
            <a:off x="1019175" y="242887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anjari"/>
              </a:rPr>
              <a:t>This module contains the code for the webpage containing all the sub-topics in the subject Operations Research.</a:t>
            </a:r>
          </a:p>
        </p:txBody>
      </p:sp>
    </p:spTree>
    <p:extLst>
      <p:ext uri="{BB962C8B-B14F-4D97-AF65-F5344CB8AC3E}">
        <p14:creationId xmlns:p14="http://schemas.microsoft.com/office/powerpoint/2010/main" val="45758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82;p61">
            <a:extLst>
              <a:ext uri="{FF2B5EF4-FFF2-40B4-BE49-F238E27FC236}">
                <a16:creationId xmlns:a16="http://schemas.microsoft.com/office/drawing/2014/main" id="{D3A49089-24B0-874F-2CF7-C90444CFCB88}"/>
              </a:ext>
            </a:extLst>
          </p:cNvPr>
          <p:cNvSpPr txBox="1">
            <a:spLocks/>
          </p:cNvSpPr>
          <p:nvPr/>
        </p:nvSpPr>
        <p:spPr>
          <a:xfrm>
            <a:off x="713250" y="30871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latin typeface="Hammersmith One"/>
              </a:rPr>
              <a:t>Simplex Method Page</a:t>
            </a: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6438CF-CBAE-AF27-E5AF-688398E3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88890"/>
            <a:ext cx="2743200" cy="327215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2193404-EA56-0BA5-DC1F-C52A5D15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4" y="1287561"/>
            <a:ext cx="3604418" cy="16952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C64950-DE54-E7D1-7917-80149043717C}"/>
              </a:ext>
            </a:extLst>
          </p:cNvPr>
          <p:cNvSpPr/>
          <p:nvPr/>
        </p:nvSpPr>
        <p:spPr>
          <a:xfrm>
            <a:off x="1066800" y="1177925"/>
            <a:ext cx="3016250" cy="346074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02D19-3AC0-0582-2B14-1D9C2987B3C5}"/>
              </a:ext>
            </a:extLst>
          </p:cNvPr>
          <p:cNvSpPr/>
          <p:nvPr/>
        </p:nvSpPr>
        <p:spPr>
          <a:xfrm>
            <a:off x="4579145" y="1138238"/>
            <a:ext cx="3849687" cy="1976438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918D9-C99F-C562-5014-0741D8629038}"/>
              </a:ext>
            </a:extLst>
          </p:cNvPr>
          <p:cNvSpPr txBox="1"/>
          <p:nvPr/>
        </p:nvSpPr>
        <p:spPr>
          <a:xfrm>
            <a:off x="5129212" y="368061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anjari"/>
              </a:rPr>
              <a:t>This module contains the code for the web page for the Simplex Method. </a:t>
            </a:r>
          </a:p>
          <a:p>
            <a:pPr algn="l"/>
            <a:endParaRPr lang="en-US">
              <a:latin typeface="Manja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2D2883-A4A5-D31E-4E1D-BF585117F296}"/>
              </a:ext>
            </a:extLst>
          </p:cNvPr>
          <p:cNvSpPr/>
          <p:nvPr/>
        </p:nvSpPr>
        <p:spPr>
          <a:xfrm>
            <a:off x="4505325" y="2701925"/>
            <a:ext cx="3768725" cy="207962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2;p61">
            <a:extLst>
              <a:ext uri="{FF2B5EF4-FFF2-40B4-BE49-F238E27FC236}">
                <a16:creationId xmlns:a16="http://schemas.microsoft.com/office/drawing/2014/main" id="{FB3D1DAA-D5A5-4334-4417-86E88F74804D}"/>
              </a:ext>
            </a:extLst>
          </p:cNvPr>
          <p:cNvSpPr txBox="1">
            <a:spLocks/>
          </p:cNvSpPr>
          <p:nvPr/>
        </p:nvSpPr>
        <p:spPr>
          <a:xfrm>
            <a:off x="4861388" y="92466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>
                <a:latin typeface="Hammersmith One"/>
              </a:rPr>
              <a:t>The Website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6C32A27-B1FF-D802-4641-9D6425E5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2756"/>
            <a:ext cx="3486150" cy="185689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31C7D6-6B52-433E-55C6-41B76F56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2800601"/>
            <a:ext cx="3543300" cy="1885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D85565-AF90-D6DA-301C-2F01F84CD481}"/>
              </a:ext>
            </a:extLst>
          </p:cNvPr>
          <p:cNvSpPr/>
          <p:nvPr/>
        </p:nvSpPr>
        <p:spPr>
          <a:xfrm>
            <a:off x="542925" y="1015999"/>
            <a:ext cx="3768725" cy="207962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6619956-EECD-9AF6-E142-CBA19B8B8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3530478"/>
            <a:ext cx="2743200" cy="1292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9BFAA8-7EC2-E1A4-6B77-27DEC2FE61F4}"/>
              </a:ext>
            </a:extLst>
          </p:cNvPr>
          <p:cNvSpPr/>
          <p:nvPr/>
        </p:nvSpPr>
        <p:spPr>
          <a:xfrm>
            <a:off x="657225" y="3425823"/>
            <a:ext cx="3035300" cy="149859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0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82"/>
          <p:cNvSpPr/>
          <p:nvPr/>
        </p:nvSpPr>
        <p:spPr>
          <a:xfrm>
            <a:off x="4641450" y="534225"/>
            <a:ext cx="3513000" cy="403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62" name="Google Shape;1862;p82"/>
          <p:cNvSpPr/>
          <p:nvPr/>
        </p:nvSpPr>
        <p:spPr>
          <a:xfrm>
            <a:off x="7751050" y="3432419"/>
            <a:ext cx="764314" cy="67418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82"/>
          <p:cNvSpPr txBox="1"/>
          <p:nvPr/>
        </p:nvSpPr>
        <p:spPr>
          <a:xfrm>
            <a:off x="4677000" y="998400"/>
            <a:ext cx="344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 dirty="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Python Back-End</a:t>
            </a:r>
            <a:endParaRPr sz="2200" b="1" dirty="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64" name="Google Shape;1864;p82"/>
          <p:cNvSpPr txBox="1"/>
          <p:nvPr/>
        </p:nvSpPr>
        <p:spPr>
          <a:xfrm>
            <a:off x="4750800" y="1708175"/>
            <a:ext cx="3294300" cy="2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>
              <a:buClr>
                <a:schemeClr val="lt2"/>
              </a:buClr>
              <a:buSzPts val="1600"/>
            </a:pPr>
            <a:r>
              <a:rPr lang="en" sz="1600" dirty="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rPr>
              <a:t>Here we have two sections</a:t>
            </a:r>
            <a:endParaRPr lang="en-US" sz="1600" dirty="0">
              <a:solidFill>
                <a:schemeClr val="lt2"/>
              </a:solidFill>
              <a:latin typeface="Manjari"/>
              <a:ea typeface="Manjari"/>
              <a:cs typeface="Manjari"/>
            </a:endParaRPr>
          </a:p>
          <a:p>
            <a:pPr marL="127000">
              <a:buSzPts val="1600"/>
            </a:pPr>
            <a:endParaRPr lang="en" sz="1600" dirty="0">
              <a:solidFill>
                <a:schemeClr val="lt2"/>
              </a:solidFill>
              <a:latin typeface="Manjari"/>
              <a:ea typeface="Manjari"/>
              <a:cs typeface="Manjari"/>
            </a:endParaRPr>
          </a:p>
          <a:p>
            <a:pPr marL="127000">
              <a:buSzPts val="1600"/>
            </a:pPr>
            <a:r>
              <a:rPr lang="en" sz="1600" dirty="0">
                <a:solidFill>
                  <a:schemeClr val="lt2"/>
                </a:solidFill>
                <a:latin typeface="Manjari"/>
                <a:ea typeface="Manjari"/>
                <a:cs typeface="Manjari"/>
              </a:rPr>
              <a:t>First, the code for the Simplex Method.</a:t>
            </a:r>
          </a:p>
          <a:p>
            <a:pPr marL="127000">
              <a:buSzPts val="1600"/>
            </a:pPr>
            <a:endParaRPr lang="en" sz="1600" dirty="0">
              <a:solidFill>
                <a:schemeClr val="lt2"/>
              </a:solidFill>
              <a:latin typeface="Manjari"/>
              <a:ea typeface="Manjari"/>
              <a:cs typeface="Manjari"/>
            </a:endParaRPr>
          </a:p>
          <a:p>
            <a:pPr marL="127000">
              <a:buSzPts val="1600"/>
            </a:pPr>
            <a:r>
              <a:rPr lang="en" sz="1600" dirty="0">
                <a:solidFill>
                  <a:schemeClr val="lt2"/>
                </a:solidFill>
                <a:latin typeface="Manjari"/>
                <a:ea typeface="Manjari"/>
                <a:cs typeface="Manjari"/>
              </a:rPr>
              <a:t>Second, the code for the Gauss Elimination method.</a:t>
            </a:r>
          </a:p>
        </p:txBody>
      </p:sp>
      <p:grpSp>
        <p:nvGrpSpPr>
          <p:cNvPr id="1865" name="Google Shape;1865;p82"/>
          <p:cNvGrpSpPr/>
          <p:nvPr/>
        </p:nvGrpSpPr>
        <p:grpSpPr>
          <a:xfrm>
            <a:off x="-380995" y="-80449"/>
            <a:ext cx="2277317" cy="5304377"/>
            <a:chOff x="224725" y="566950"/>
            <a:chExt cx="1850875" cy="4311100"/>
          </a:xfrm>
        </p:grpSpPr>
        <p:sp>
          <p:nvSpPr>
            <p:cNvPr id="1866" name="Google Shape;1866;p8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82"/>
          <p:cNvSpPr/>
          <p:nvPr/>
        </p:nvSpPr>
        <p:spPr>
          <a:xfrm>
            <a:off x="2025295" y="640223"/>
            <a:ext cx="1915200" cy="191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82"/>
          <p:cNvGrpSpPr/>
          <p:nvPr/>
        </p:nvGrpSpPr>
        <p:grpSpPr>
          <a:xfrm>
            <a:off x="2794804" y="1419152"/>
            <a:ext cx="1830972" cy="1822411"/>
            <a:chOff x="2414491" y="671177"/>
            <a:chExt cx="1830972" cy="1822411"/>
          </a:xfrm>
        </p:grpSpPr>
        <p:sp>
          <p:nvSpPr>
            <p:cNvPr id="1892" name="Google Shape;1892;p82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2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2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2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2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2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2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2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2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2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2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2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2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2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2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2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2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2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2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2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2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2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2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2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2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2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2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2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2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2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2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2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2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2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65AB43-ADF1-4A9C-CF95-10845B5670B5}"/>
              </a:ext>
            </a:extLst>
          </p:cNvPr>
          <p:cNvSpPr/>
          <p:nvPr/>
        </p:nvSpPr>
        <p:spPr>
          <a:xfrm>
            <a:off x="923925" y="787400"/>
            <a:ext cx="3854450" cy="407987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51014-7153-63CF-2FD7-0E4FE3D9EC03}"/>
              </a:ext>
            </a:extLst>
          </p:cNvPr>
          <p:cNvSpPr/>
          <p:nvPr/>
        </p:nvSpPr>
        <p:spPr>
          <a:xfrm>
            <a:off x="5386387" y="882650"/>
            <a:ext cx="2973388" cy="322738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2;p61">
            <a:extLst>
              <a:ext uri="{FF2B5EF4-FFF2-40B4-BE49-F238E27FC236}">
                <a16:creationId xmlns:a16="http://schemas.microsoft.com/office/drawing/2014/main" id="{B5C6291E-DD18-7F26-9D0B-A7435D0E7DDC}"/>
              </a:ext>
            </a:extLst>
          </p:cNvPr>
          <p:cNvSpPr txBox="1">
            <a:spLocks/>
          </p:cNvSpPr>
          <p:nvPr/>
        </p:nvSpPr>
        <p:spPr>
          <a:xfrm>
            <a:off x="713250" y="132501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latin typeface="Hammersmith One"/>
              </a:rPr>
              <a:t>Simplex 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4AC3C-89B7-4DD6-A531-985E4C6542B8}"/>
              </a:ext>
            </a:extLst>
          </p:cNvPr>
          <p:cNvSpPr txBox="1"/>
          <p:nvPr/>
        </p:nvSpPr>
        <p:spPr>
          <a:xfrm>
            <a:off x="5381625" y="4276725"/>
            <a:ext cx="32575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anjari"/>
              </a:rPr>
              <a:t>This is the back-end code for the Simplex method, coded in Python.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F941DD9-086D-BB91-12F4-96C4A37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41242"/>
            <a:ext cx="3719512" cy="3965842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A35DCFDF-38B8-3A80-91D7-34740796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8" y="947166"/>
            <a:ext cx="2743200" cy="30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2D2883-A4A5-D31E-4E1D-BF585117F296}"/>
              </a:ext>
            </a:extLst>
          </p:cNvPr>
          <p:cNvSpPr/>
          <p:nvPr/>
        </p:nvSpPr>
        <p:spPr>
          <a:xfrm>
            <a:off x="6448425" y="444500"/>
            <a:ext cx="2368550" cy="428942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471BDA9-245D-B793-4E6D-F97F440C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581025"/>
            <a:ext cx="8101012" cy="4038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2AEF8-9986-22A3-A824-31803CBFA13E}"/>
              </a:ext>
            </a:extLst>
          </p:cNvPr>
          <p:cNvSpPr/>
          <p:nvPr/>
        </p:nvSpPr>
        <p:spPr>
          <a:xfrm>
            <a:off x="3409950" y="1239837"/>
            <a:ext cx="2911475" cy="318928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92896-A5FD-CAE8-D34F-3F8D6B16F10C}"/>
              </a:ext>
            </a:extLst>
          </p:cNvPr>
          <p:cNvSpPr/>
          <p:nvPr/>
        </p:nvSpPr>
        <p:spPr>
          <a:xfrm>
            <a:off x="504825" y="1158874"/>
            <a:ext cx="2701925" cy="319404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C64950-DE54-E7D1-7917-80149043717C}"/>
              </a:ext>
            </a:extLst>
          </p:cNvPr>
          <p:cNvSpPr/>
          <p:nvPr/>
        </p:nvSpPr>
        <p:spPr>
          <a:xfrm>
            <a:off x="180975" y="901700"/>
            <a:ext cx="4949825" cy="354647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02D19-3AC0-0582-2B14-1D9C2987B3C5}"/>
              </a:ext>
            </a:extLst>
          </p:cNvPr>
          <p:cNvSpPr/>
          <p:nvPr/>
        </p:nvSpPr>
        <p:spPr>
          <a:xfrm>
            <a:off x="5693570" y="871538"/>
            <a:ext cx="3297237" cy="360521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C44358F1-F72F-37BA-248F-1D839F14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977265"/>
            <a:ext cx="8667749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6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73685F-12D7-25A2-4053-2831041D9FC6}"/>
              </a:ext>
            </a:extLst>
          </p:cNvPr>
          <p:cNvSpPr/>
          <p:nvPr/>
        </p:nvSpPr>
        <p:spPr>
          <a:xfrm>
            <a:off x="681038" y="679450"/>
            <a:ext cx="3095624" cy="371951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2A2A2-C051-418C-CE65-963B612ACEE7}"/>
              </a:ext>
            </a:extLst>
          </p:cNvPr>
          <p:cNvSpPr/>
          <p:nvPr/>
        </p:nvSpPr>
        <p:spPr>
          <a:xfrm>
            <a:off x="4475162" y="601663"/>
            <a:ext cx="2851943" cy="384016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DF09843-990F-D230-84A4-06CCBDE9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705514"/>
            <a:ext cx="6410325" cy="36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3ED73DD7-B7E4-F2AE-A91A-9B40D2DFF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685900"/>
              </p:ext>
            </p:extLst>
          </p:nvPr>
        </p:nvGraphicFramePr>
        <p:xfrm>
          <a:off x="1404938" y="742951"/>
          <a:ext cx="633412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590DD2A-32F2-FA5D-52EE-98E86D57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770039"/>
            <a:ext cx="3638550" cy="406062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A12B87E-B750-BF08-FB11-1AB9A6C90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46" r="14202" b="252"/>
          <a:stretch/>
        </p:blipFill>
        <p:spPr>
          <a:xfrm>
            <a:off x="5100638" y="1026562"/>
            <a:ext cx="3509965" cy="2923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5AB43-ADF1-4A9C-CF95-10845B5670B5}"/>
              </a:ext>
            </a:extLst>
          </p:cNvPr>
          <p:cNvSpPr/>
          <p:nvPr/>
        </p:nvSpPr>
        <p:spPr>
          <a:xfrm>
            <a:off x="923925" y="673100"/>
            <a:ext cx="3854450" cy="424179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51014-7153-63CF-2FD7-0E4FE3D9EC03}"/>
              </a:ext>
            </a:extLst>
          </p:cNvPr>
          <p:cNvSpPr/>
          <p:nvPr/>
        </p:nvSpPr>
        <p:spPr>
          <a:xfrm>
            <a:off x="4962525" y="882650"/>
            <a:ext cx="3816350" cy="322738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2;p61">
            <a:extLst>
              <a:ext uri="{FF2B5EF4-FFF2-40B4-BE49-F238E27FC236}">
                <a16:creationId xmlns:a16="http://schemas.microsoft.com/office/drawing/2014/main" id="{B5C6291E-DD18-7F26-9D0B-A7435D0E7DDC}"/>
              </a:ext>
            </a:extLst>
          </p:cNvPr>
          <p:cNvSpPr txBox="1">
            <a:spLocks/>
          </p:cNvSpPr>
          <p:nvPr/>
        </p:nvSpPr>
        <p:spPr>
          <a:xfrm>
            <a:off x="713250" y="132501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>
                <a:latin typeface="Hammersmith One"/>
              </a:rPr>
              <a:t>Gauss Elimination Method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4AC3C-89B7-4DD6-A531-985E4C6542B8}"/>
              </a:ext>
            </a:extLst>
          </p:cNvPr>
          <p:cNvSpPr txBox="1"/>
          <p:nvPr/>
        </p:nvSpPr>
        <p:spPr>
          <a:xfrm>
            <a:off x="5381625" y="4276725"/>
            <a:ext cx="32575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anjari"/>
              </a:rPr>
              <a:t>This is the back-end code for the Gauss Elimination method, coded in Python.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18171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The Outputs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C1F75-5687-9957-87FF-4C424768916A}"/>
              </a:ext>
            </a:extLst>
          </p:cNvPr>
          <p:cNvSpPr/>
          <p:nvPr/>
        </p:nvSpPr>
        <p:spPr>
          <a:xfrm>
            <a:off x="451644" y="649288"/>
            <a:ext cx="2889249" cy="393699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7597E25-5591-6E76-5AE4-B07B673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1067177"/>
            <a:ext cx="5353050" cy="300914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30B899E-F48E-0FF7-57A5-24BDE74E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749300"/>
            <a:ext cx="2743200" cy="364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BFE27-2245-CBF1-5321-FE15BFB02367}"/>
              </a:ext>
            </a:extLst>
          </p:cNvPr>
          <p:cNvSpPr/>
          <p:nvPr/>
        </p:nvSpPr>
        <p:spPr>
          <a:xfrm>
            <a:off x="3518694" y="982663"/>
            <a:ext cx="5508624" cy="320357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10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83"/>
          <p:cNvSpPr/>
          <p:nvPr/>
        </p:nvSpPr>
        <p:spPr>
          <a:xfrm>
            <a:off x="4641450" y="534225"/>
            <a:ext cx="3513000" cy="40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31" name="Google Shape;1931;p83"/>
          <p:cNvSpPr/>
          <p:nvPr/>
        </p:nvSpPr>
        <p:spPr>
          <a:xfrm rot="10800000">
            <a:off x="-1183925" y="-623592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83"/>
          <p:cNvSpPr/>
          <p:nvPr/>
        </p:nvSpPr>
        <p:spPr>
          <a:xfrm>
            <a:off x="1860975" y="1631350"/>
            <a:ext cx="1758151" cy="2296225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83"/>
          <p:cNvSpPr/>
          <p:nvPr/>
        </p:nvSpPr>
        <p:spPr>
          <a:xfrm rot="-1848056" flipH="1">
            <a:off x="3421950" y="23837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83"/>
          <p:cNvSpPr/>
          <p:nvPr/>
        </p:nvSpPr>
        <p:spPr>
          <a:xfrm rot="10800000">
            <a:off x="-892221" y="2755207"/>
            <a:ext cx="3210883" cy="319757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83"/>
          <p:cNvSpPr txBox="1"/>
          <p:nvPr/>
        </p:nvSpPr>
        <p:spPr>
          <a:xfrm>
            <a:off x="4743450" y="762450"/>
            <a:ext cx="330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 dirty="0" err="1">
                <a:solidFill>
                  <a:schemeClr val="lt2"/>
                </a:solidFill>
                <a:latin typeface="Hammersmith One"/>
                <a:sym typeface="Hammersmith One"/>
              </a:rPr>
              <a:t>Tkinter</a:t>
            </a:r>
            <a:r>
              <a:rPr lang="en" sz="2200" b="1" dirty="0">
                <a:solidFill>
                  <a:schemeClr val="lt2"/>
                </a:solidFill>
                <a:latin typeface="Hammersmith One"/>
                <a:sym typeface="Hammersmith One"/>
              </a:rPr>
              <a:t> Software</a:t>
            </a:r>
            <a:endParaRPr lang="en-US" dirty="0"/>
          </a:p>
        </p:txBody>
      </p:sp>
      <p:sp>
        <p:nvSpPr>
          <p:cNvPr id="1936" name="Google Shape;1936;p83"/>
          <p:cNvSpPr txBox="1"/>
          <p:nvPr/>
        </p:nvSpPr>
        <p:spPr>
          <a:xfrm>
            <a:off x="4743813" y="1355426"/>
            <a:ext cx="3309000" cy="257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chemeClr val="tx1"/>
                </a:solidFill>
                <a:latin typeface="Manjari"/>
              </a:rPr>
              <a:t>We wanted to also try creating a software that served the same purpose as the website and worked in a similar manner.</a:t>
            </a:r>
            <a:endParaRPr lang="en-US" sz="1200">
              <a:solidFill>
                <a:schemeClr val="tx1"/>
              </a:solidFill>
              <a:latin typeface="Manjari"/>
            </a:endParaRPr>
          </a:p>
          <a:p>
            <a:endParaRPr lang="en" sz="1200" dirty="0">
              <a:solidFill>
                <a:schemeClr val="tx1"/>
              </a:solidFill>
              <a:latin typeface="Manjari"/>
            </a:endParaRPr>
          </a:p>
          <a:p>
            <a:r>
              <a:rPr lang="en" sz="1200" dirty="0">
                <a:solidFill>
                  <a:schemeClr val="tx1"/>
                </a:solidFill>
                <a:latin typeface="Manjari"/>
              </a:rPr>
              <a:t>For this, we used the Python library </a:t>
            </a:r>
            <a:r>
              <a:rPr lang="en" sz="1200" dirty="0" err="1">
                <a:solidFill>
                  <a:schemeClr val="tx1"/>
                </a:solidFill>
                <a:latin typeface="Manjari"/>
              </a:rPr>
              <a:t>Tkinter</a:t>
            </a:r>
            <a:r>
              <a:rPr lang="en" sz="1200" dirty="0">
                <a:solidFill>
                  <a:schemeClr val="tx1"/>
                </a:solidFill>
                <a:latin typeface="Manjari"/>
              </a:rPr>
              <a:t>. </a:t>
            </a:r>
          </a:p>
          <a:p>
            <a:endParaRPr lang="en" sz="1200" dirty="0">
              <a:solidFill>
                <a:schemeClr val="tx1"/>
              </a:solidFill>
              <a:latin typeface="Manjari"/>
            </a:endParaRPr>
          </a:p>
          <a:p>
            <a:pPr marL="127000"/>
            <a:r>
              <a:rPr lang="en" sz="1200" dirty="0">
                <a:solidFill>
                  <a:schemeClr val="tx1"/>
                </a:solidFill>
                <a:latin typeface="Manjari"/>
              </a:rPr>
              <a:t>It runs the Simplex method, similar to the website. It has a rather basic, barebones UI at present, but takes the required inputs and presents the output in a clear and understandable manner.</a:t>
            </a:r>
          </a:p>
          <a:p>
            <a:pPr marL="127000"/>
            <a:endParaRPr lang="en" sz="1200" dirty="0">
              <a:solidFill>
                <a:schemeClr val="tx1"/>
              </a:solidFill>
              <a:latin typeface="Manjari"/>
            </a:endParaRPr>
          </a:p>
          <a:p>
            <a:pPr marL="127000"/>
            <a:r>
              <a:rPr lang="en" sz="1200" dirty="0" err="1">
                <a:solidFill>
                  <a:schemeClr val="tx1"/>
                </a:solidFill>
                <a:latin typeface="Manjari"/>
              </a:rPr>
              <a:t>Tkinter</a:t>
            </a:r>
            <a:r>
              <a:rPr lang="en" sz="1200" dirty="0">
                <a:solidFill>
                  <a:schemeClr val="tx1"/>
                </a:solidFill>
                <a:latin typeface="Manjari"/>
              </a:rPr>
              <a:t> is </a:t>
            </a:r>
            <a:r>
              <a:rPr lang="en" sz="1200" b="1" dirty="0">
                <a:solidFill>
                  <a:schemeClr val="tx1"/>
                </a:solidFill>
                <a:latin typeface="Manjari"/>
              </a:rPr>
              <a:t>Python's de-facto standard GUI (Graphical User Interface) package</a:t>
            </a:r>
            <a:r>
              <a:rPr lang="en" sz="1200" dirty="0">
                <a:solidFill>
                  <a:schemeClr val="tx1"/>
                </a:solidFill>
                <a:latin typeface="Manjari"/>
              </a:rPr>
              <a:t>. It is a thin object-oriented layer on top of </a:t>
            </a:r>
            <a:r>
              <a:rPr lang="en" sz="1200" dirty="0" err="1">
                <a:solidFill>
                  <a:schemeClr val="tx1"/>
                </a:solidFill>
                <a:latin typeface="Manjari"/>
              </a:rPr>
              <a:t>Tcl</a:t>
            </a:r>
            <a:r>
              <a:rPr lang="en" sz="1200" dirty="0">
                <a:solidFill>
                  <a:schemeClr val="tx1"/>
                </a:solidFill>
                <a:latin typeface="Manjari"/>
              </a:rPr>
              <a:t>/Tk.</a:t>
            </a:r>
            <a:endParaRPr lang="en">
              <a:solidFill>
                <a:schemeClr val="tx1"/>
              </a:solidFill>
              <a:latin typeface="Manja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C64950-DE54-E7D1-7917-80149043717C}"/>
              </a:ext>
            </a:extLst>
          </p:cNvPr>
          <p:cNvSpPr/>
          <p:nvPr/>
        </p:nvSpPr>
        <p:spPr>
          <a:xfrm>
            <a:off x="842963" y="939800"/>
            <a:ext cx="7140575" cy="404177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382;p61">
            <a:extLst>
              <a:ext uri="{FF2B5EF4-FFF2-40B4-BE49-F238E27FC236}">
                <a16:creationId xmlns:a16="http://schemas.microsoft.com/office/drawing/2014/main" id="{6C54194C-8017-64B4-B3CC-B217D5035D64}"/>
              </a:ext>
            </a:extLst>
          </p:cNvPr>
          <p:cNvSpPr txBox="1">
            <a:spLocks/>
          </p:cNvSpPr>
          <p:nvPr/>
        </p:nvSpPr>
        <p:spPr>
          <a:xfrm>
            <a:off x="3184988" y="2293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>
                <a:latin typeface="Hammersmith One"/>
              </a:rPr>
              <a:t>The Code</a:t>
            </a:r>
            <a:endParaRPr lang="en-US" sz="3200" dirty="0">
              <a:latin typeface="Hammersmith One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2AC00CB-9B04-4301-72CE-2FD04BB5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038225"/>
            <a:ext cx="691038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9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C64950-DE54-E7D1-7917-80149043717C}"/>
              </a:ext>
            </a:extLst>
          </p:cNvPr>
          <p:cNvSpPr/>
          <p:nvPr/>
        </p:nvSpPr>
        <p:spPr>
          <a:xfrm>
            <a:off x="1166813" y="1111250"/>
            <a:ext cx="6816725" cy="387032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7A9A752-4832-0155-2C7A-FECCCB48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1190625"/>
            <a:ext cx="6624637" cy="3724275"/>
          </a:xfrm>
          <a:prstGeom prst="rect">
            <a:avLst/>
          </a:prstGeom>
        </p:spPr>
      </p:pic>
      <p:sp>
        <p:nvSpPr>
          <p:cNvPr id="6" name="Google Shape;1382;p61">
            <a:extLst>
              <a:ext uri="{FF2B5EF4-FFF2-40B4-BE49-F238E27FC236}">
                <a16:creationId xmlns:a16="http://schemas.microsoft.com/office/drawing/2014/main" id="{6C54194C-8017-64B4-B3CC-B217D5035D64}"/>
              </a:ext>
            </a:extLst>
          </p:cNvPr>
          <p:cNvSpPr txBox="1">
            <a:spLocks/>
          </p:cNvSpPr>
          <p:nvPr/>
        </p:nvSpPr>
        <p:spPr>
          <a:xfrm>
            <a:off x="3046875" y="2293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>
                <a:latin typeface="Hammersmith One"/>
              </a:rPr>
              <a:t>The Output</a:t>
            </a:r>
            <a:endParaRPr lang="en-US" sz="3200" dirty="0">
              <a:latin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3832236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9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lang="en-US" dirty="0"/>
          </a:p>
        </p:txBody>
      </p:sp>
      <p:cxnSp>
        <p:nvCxnSpPr>
          <p:cNvPr id="2182" name="Google Shape;2182;p99"/>
          <p:cNvCxnSpPr/>
          <p:nvPr/>
        </p:nvCxnSpPr>
        <p:spPr>
          <a:xfrm>
            <a:off x="1654650" y="3165400"/>
            <a:ext cx="5847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99"/>
          <p:cNvCxnSpPr>
            <a:stCxn id="2184" idx="4"/>
            <a:endCxn id="2185" idx="0"/>
          </p:cNvCxnSpPr>
          <p:nvPr/>
        </p:nvCxnSpPr>
        <p:spPr>
          <a:xfrm>
            <a:off x="16525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6" name="Google Shape;2186;p99"/>
          <p:cNvSpPr/>
          <p:nvPr/>
        </p:nvSpPr>
        <p:spPr>
          <a:xfrm>
            <a:off x="7698470" y="1489138"/>
            <a:ext cx="39733" cy="41601"/>
          </a:xfrm>
          <a:custGeom>
            <a:avLst/>
            <a:gdLst/>
            <a:ahLst/>
            <a:cxnLst/>
            <a:rect l="l" t="t" r="r" b="b"/>
            <a:pathLst>
              <a:path w="2808" h="2940" extrusionOk="0">
                <a:moveTo>
                  <a:pt x="1" y="1"/>
                </a:moveTo>
                <a:lnTo>
                  <a:pt x="1" y="2127"/>
                </a:lnTo>
                <a:cubicBezTo>
                  <a:pt x="1" y="2575"/>
                  <a:pt x="365" y="2940"/>
                  <a:pt x="817" y="2940"/>
                </a:cubicBezTo>
                <a:lnTo>
                  <a:pt x="2807" y="2940"/>
                </a:lnTo>
                <a:lnTo>
                  <a:pt x="2807" y="1130"/>
                </a:lnTo>
                <a:cubicBezTo>
                  <a:pt x="2807" y="507"/>
                  <a:pt x="2301" y="1"/>
                  <a:pt x="1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7" name="Google Shape;2187;p99"/>
          <p:cNvSpPr/>
          <p:nvPr/>
        </p:nvSpPr>
        <p:spPr>
          <a:xfrm>
            <a:off x="7551041" y="1442570"/>
            <a:ext cx="106153" cy="30606"/>
          </a:xfrm>
          <a:custGeom>
            <a:avLst/>
            <a:gdLst/>
            <a:ahLst/>
            <a:cxnLst/>
            <a:rect l="l" t="t" r="r" b="b"/>
            <a:pathLst>
              <a:path w="7502" h="2163" extrusionOk="0">
                <a:moveTo>
                  <a:pt x="1862" y="1"/>
                </a:moveTo>
                <a:cubicBezTo>
                  <a:pt x="835" y="4"/>
                  <a:pt x="1" y="835"/>
                  <a:pt x="1" y="1861"/>
                </a:cubicBezTo>
                <a:lnTo>
                  <a:pt x="1" y="2163"/>
                </a:lnTo>
                <a:lnTo>
                  <a:pt x="1130" y="2163"/>
                </a:lnTo>
                <a:lnTo>
                  <a:pt x="1130" y="1861"/>
                </a:lnTo>
                <a:cubicBezTo>
                  <a:pt x="1130" y="1458"/>
                  <a:pt x="1458" y="1133"/>
                  <a:pt x="1862" y="1130"/>
                </a:cubicBezTo>
                <a:lnTo>
                  <a:pt x="5641" y="1130"/>
                </a:lnTo>
                <a:cubicBezTo>
                  <a:pt x="6044" y="1133"/>
                  <a:pt x="6373" y="1458"/>
                  <a:pt x="6373" y="1861"/>
                </a:cubicBezTo>
                <a:lnTo>
                  <a:pt x="6373" y="2163"/>
                </a:lnTo>
                <a:lnTo>
                  <a:pt x="7502" y="2163"/>
                </a:lnTo>
                <a:lnTo>
                  <a:pt x="7502" y="1861"/>
                </a:lnTo>
                <a:cubicBezTo>
                  <a:pt x="7502" y="835"/>
                  <a:pt x="6668" y="4"/>
                  <a:pt x="56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8" name="Google Shape;2188;p99"/>
          <p:cNvSpPr/>
          <p:nvPr/>
        </p:nvSpPr>
        <p:spPr>
          <a:xfrm>
            <a:off x="68995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99"/>
          <p:cNvSpPr/>
          <p:nvPr/>
        </p:nvSpPr>
        <p:spPr>
          <a:xfrm>
            <a:off x="6982075" y="1492588"/>
            <a:ext cx="1018800" cy="101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99"/>
          <p:cNvSpPr/>
          <p:nvPr/>
        </p:nvSpPr>
        <p:spPr>
          <a:xfrm>
            <a:off x="73824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99"/>
          <p:cNvSpPr txBox="1"/>
          <p:nvPr/>
        </p:nvSpPr>
        <p:spPr>
          <a:xfrm>
            <a:off x="65491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April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192" name="Google Shape;2192;p99"/>
          <p:cNvSpPr txBox="1"/>
          <p:nvPr/>
        </p:nvSpPr>
        <p:spPr>
          <a:xfrm>
            <a:off x="65491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  <a:sym typeface="Manjari"/>
              </a:rPr>
              <a:t>Finishing up the project; creating the software. Review 3.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193" name="Google Shape;2193;p99"/>
          <p:cNvSpPr/>
          <p:nvPr/>
        </p:nvSpPr>
        <p:spPr>
          <a:xfrm>
            <a:off x="49532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99"/>
          <p:cNvSpPr/>
          <p:nvPr/>
        </p:nvSpPr>
        <p:spPr>
          <a:xfrm>
            <a:off x="5035775" y="1492588"/>
            <a:ext cx="1018800" cy="101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99"/>
          <p:cNvSpPr/>
          <p:nvPr/>
        </p:nvSpPr>
        <p:spPr>
          <a:xfrm>
            <a:off x="54361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99"/>
          <p:cNvSpPr txBox="1"/>
          <p:nvPr/>
        </p:nvSpPr>
        <p:spPr>
          <a:xfrm>
            <a:off x="46028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March</a:t>
            </a:r>
            <a:endParaRPr sz="2200" b="1" dirty="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197" name="Google Shape;2197;p99"/>
          <p:cNvSpPr txBox="1"/>
          <p:nvPr/>
        </p:nvSpPr>
        <p:spPr>
          <a:xfrm>
            <a:off x="46028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  <a:sym typeface="Manjari"/>
              </a:rPr>
              <a:t>Further work done, python code implemented. </a:t>
            </a: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  <a:sym typeface="Manjari"/>
              </a:rPr>
              <a:t>Review 2.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2198" name="Google Shape;2198;p99"/>
          <p:cNvCxnSpPr>
            <a:stCxn id="2193" idx="4"/>
            <a:endCxn id="2195" idx="0"/>
          </p:cNvCxnSpPr>
          <p:nvPr/>
        </p:nvCxnSpPr>
        <p:spPr>
          <a:xfrm>
            <a:off x="55451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9" name="Google Shape;2199;p99"/>
          <p:cNvSpPr/>
          <p:nvPr/>
        </p:nvSpPr>
        <p:spPr>
          <a:xfrm>
            <a:off x="1411578" y="1494147"/>
            <a:ext cx="40497" cy="59911"/>
          </a:xfrm>
          <a:custGeom>
            <a:avLst/>
            <a:gdLst/>
            <a:ahLst/>
            <a:cxnLst/>
            <a:rect l="l" t="t" r="r" b="b"/>
            <a:pathLst>
              <a:path w="2862" h="4234" extrusionOk="0">
                <a:moveTo>
                  <a:pt x="2861" y="0"/>
                </a:moveTo>
                <a:lnTo>
                  <a:pt x="0" y="2117"/>
                </a:lnTo>
                <a:lnTo>
                  <a:pt x="2861" y="4234"/>
                </a:lnTo>
                <a:lnTo>
                  <a:pt x="28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4" name="Google Shape;2184;p99"/>
          <p:cNvSpPr/>
          <p:nvPr/>
        </p:nvSpPr>
        <p:spPr>
          <a:xfrm>
            <a:off x="10606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99"/>
          <p:cNvSpPr/>
          <p:nvPr/>
        </p:nvSpPr>
        <p:spPr>
          <a:xfrm>
            <a:off x="1143175" y="1492588"/>
            <a:ext cx="1018800" cy="10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99"/>
          <p:cNvSpPr/>
          <p:nvPr/>
        </p:nvSpPr>
        <p:spPr>
          <a:xfrm>
            <a:off x="15435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99"/>
          <p:cNvSpPr txBox="1"/>
          <p:nvPr/>
        </p:nvSpPr>
        <p:spPr>
          <a:xfrm>
            <a:off x="7102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January</a:t>
            </a:r>
            <a:endParaRPr sz="2200" b="1" dirty="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02" name="Google Shape;2202;p99"/>
          <p:cNvSpPr txBox="1"/>
          <p:nvPr/>
        </p:nvSpPr>
        <p:spPr>
          <a:xfrm>
            <a:off x="7102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</a:rPr>
              <a:t>Group formed; brainstorming for ideas.</a:t>
            </a:r>
          </a:p>
        </p:txBody>
      </p:sp>
      <p:sp>
        <p:nvSpPr>
          <p:cNvPr id="2203" name="Google Shape;2203;p99"/>
          <p:cNvSpPr/>
          <p:nvPr/>
        </p:nvSpPr>
        <p:spPr>
          <a:xfrm>
            <a:off x="3143845" y="1499383"/>
            <a:ext cx="23998" cy="47954"/>
          </a:xfrm>
          <a:custGeom>
            <a:avLst/>
            <a:gdLst/>
            <a:ahLst/>
            <a:cxnLst/>
            <a:rect l="l" t="t" r="r" b="b"/>
            <a:pathLst>
              <a:path w="1696" h="3389" extrusionOk="0">
                <a:moveTo>
                  <a:pt x="1" y="1"/>
                </a:moveTo>
                <a:lnTo>
                  <a:pt x="1" y="3388"/>
                </a:lnTo>
                <a:lnTo>
                  <a:pt x="1696" y="1693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04" name="Google Shape;2204;p99"/>
          <p:cNvSpPr/>
          <p:nvPr/>
        </p:nvSpPr>
        <p:spPr>
          <a:xfrm>
            <a:off x="30069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99"/>
          <p:cNvSpPr/>
          <p:nvPr/>
        </p:nvSpPr>
        <p:spPr>
          <a:xfrm>
            <a:off x="3089475" y="1492588"/>
            <a:ext cx="1018800" cy="10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99"/>
          <p:cNvSpPr/>
          <p:nvPr/>
        </p:nvSpPr>
        <p:spPr>
          <a:xfrm>
            <a:off x="34898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99"/>
          <p:cNvSpPr txBox="1"/>
          <p:nvPr/>
        </p:nvSpPr>
        <p:spPr>
          <a:xfrm>
            <a:off x="26565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February</a:t>
            </a:r>
            <a:endParaRPr sz="2200" b="1" dirty="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08" name="Google Shape;2208;p99"/>
          <p:cNvSpPr txBox="1"/>
          <p:nvPr/>
        </p:nvSpPr>
        <p:spPr>
          <a:xfrm>
            <a:off x="26565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  <a:sym typeface="Manjari"/>
              </a:rPr>
              <a:t>Initial work begins. Website layout created. </a:t>
            </a: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" sz="1200" dirty="0">
                <a:solidFill>
                  <a:schemeClr val="accent2"/>
                </a:solidFill>
                <a:latin typeface="Manjari"/>
                <a:sym typeface="Manjari"/>
              </a:rPr>
              <a:t>Review 1.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2209" name="Google Shape;2209;p99"/>
          <p:cNvCxnSpPr>
            <a:stCxn id="2204" idx="4"/>
            <a:endCxn id="2206" idx="0"/>
          </p:cNvCxnSpPr>
          <p:nvPr/>
        </p:nvCxnSpPr>
        <p:spPr>
          <a:xfrm>
            <a:off x="35988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0" name="Google Shape;2210;p99"/>
          <p:cNvCxnSpPr/>
          <p:nvPr/>
        </p:nvCxnSpPr>
        <p:spPr>
          <a:xfrm>
            <a:off x="74914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1" name="Google Shape;2211;p99"/>
          <p:cNvSpPr/>
          <p:nvPr/>
        </p:nvSpPr>
        <p:spPr>
          <a:xfrm>
            <a:off x="3408748" y="1842955"/>
            <a:ext cx="380241" cy="31810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99"/>
          <p:cNvSpPr/>
          <p:nvPr/>
        </p:nvSpPr>
        <p:spPr>
          <a:xfrm>
            <a:off x="1467546" y="1815672"/>
            <a:ext cx="370057" cy="372647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99"/>
          <p:cNvSpPr/>
          <p:nvPr/>
        </p:nvSpPr>
        <p:spPr>
          <a:xfrm>
            <a:off x="7304596" y="1831826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99"/>
          <p:cNvGrpSpPr/>
          <p:nvPr/>
        </p:nvGrpSpPr>
        <p:grpSpPr>
          <a:xfrm>
            <a:off x="5408832" y="1815122"/>
            <a:ext cx="272686" cy="373766"/>
            <a:chOff x="-38275925" y="1946600"/>
            <a:chExt cx="231600" cy="317450"/>
          </a:xfrm>
        </p:grpSpPr>
        <p:sp>
          <p:nvSpPr>
            <p:cNvPr id="2215" name="Google Shape;2215;p99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9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82"/>
          <p:cNvSpPr/>
          <p:nvPr/>
        </p:nvSpPr>
        <p:spPr>
          <a:xfrm>
            <a:off x="4641450" y="534225"/>
            <a:ext cx="3513000" cy="403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62" name="Google Shape;1862;p82"/>
          <p:cNvSpPr/>
          <p:nvPr/>
        </p:nvSpPr>
        <p:spPr>
          <a:xfrm>
            <a:off x="7751050" y="3432419"/>
            <a:ext cx="764314" cy="67418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82"/>
          <p:cNvSpPr txBox="1"/>
          <p:nvPr/>
        </p:nvSpPr>
        <p:spPr>
          <a:xfrm>
            <a:off x="4677000" y="765038"/>
            <a:ext cx="344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 dirty="0">
                <a:solidFill>
                  <a:schemeClr val="lt2"/>
                </a:solidFill>
                <a:latin typeface="Hammersmith One"/>
                <a:sym typeface="Hammersmith One"/>
              </a:rPr>
              <a:t>Conclusion</a:t>
            </a:r>
            <a:endParaRPr lang="en-US" dirty="0"/>
          </a:p>
        </p:txBody>
      </p:sp>
      <p:sp>
        <p:nvSpPr>
          <p:cNvPr id="1864" name="Google Shape;1864;p82"/>
          <p:cNvSpPr txBox="1"/>
          <p:nvPr/>
        </p:nvSpPr>
        <p:spPr>
          <a:xfrm>
            <a:off x="4750800" y="1341463"/>
            <a:ext cx="3294300" cy="2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chemeClr val="tx1"/>
                </a:solidFill>
                <a:latin typeface="Manjari"/>
                <a:ea typeface="Manjari"/>
                <a:sym typeface="Manjari"/>
              </a:rPr>
              <a:t>The work put into this project served as quite an enriching experience. It provided us an outlet through which we were offered insight into </a:t>
            </a:r>
            <a:r>
              <a:rPr lang="en" sz="1200" dirty="0">
                <a:solidFill>
                  <a:schemeClr val="tx1"/>
                </a:solidFill>
                <a:latin typeface="Manjari"/>
                <a:ea typeface="Manjari"/>
              </a:rPr>
              <a:t>the process of web development and the various elements involved in it. It also offered us great insight into basic software development procedures. </a:t>
            </a:r>
            <a:endParaRPr lang="en-US" sz="1200">
              <a:solidFill>
                <a:schemeClr val="tx1"/>
              </a:solidFill>
              <a:latin typeface="Manjari"/>
            </a:endParaRPr>
          </a:p>
          <a:p>
            <a:endParaRPr lang="en" sz="1200" dirty="0">
              <a:solidFill>
                <a:schemeClr val="tx1"/>
              </a:solidFill>
              <a:latin typeface="Manjari"/>
            </a:endParaRPr>
          </a:p>
          <a:p>
            <a:pPr marL="127000"/>
            <a:r>
              <a:rPr lang="en" sz="1200" dirty="0">
                <a:solidFill>
                  <a:schemeClr val="tx1"/>
                </a:solidFill>
                <a:latin typeface="Manjari"/>
                <a:ea typeface="Manjari"/>
              </a:rPr>
              <a:t>There clearly exist a plethora of similar resources out there but we believe the utility of our project lies in the ease of access and use rather than ground-breaking innovation. Thus, despite the market it serves being rather saturated, we believe the idea has potential to be highly useful.</a:t>
            </a:r>
            <a:endParaRPr lang="en" sz="1200">
              <a:solidFill>
                <a:schemeClr val="tx1"/>
              </a:solidFill>
              <a:latin typeface="Manjari"/>
            </a:endParaRPr>
          </a:p>
        </p:txBody>
      </p:sp>
      <p:grpSp>
        <p:nvGrpSpPr>
          <p:cNvPr id="1865" name="Google Shape;1865;p82"/>
          <p:cNvGrpSpPr/>
          <p:nvPr/>
        </p:nvGrpSpPr>
        <p:grpSpPr>
          <a:xfrm>
            <a:off x="-380995" y="-80449"/>
            <a:ext cx="2277317" cy="5304377"/>
            <a:chOff x="224725" y="566950"/>
            <a:chExt cx="1850875" cy="4311100"/>
          </a:xfrm>
        </p:grpSpPr>
        <p:sp>
          <p:nvSpPr>
            <p:cNvPr id="1866" name="Google Shape;1866;p8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82"/>
          <p:cNvSpPr/>
          <p:nvPr/>
        </p:nvSpPr>
        <p:spPr>
          <a:xfrm>
            <a:off x="2025295" y="640223"/>
            <a:ext cx="1915200" cy="191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82"/>
          <p:cNvGrpSpPr/>
          <p:nvPr/>
        </p:nvGrpSpPr>
        <p:grpSpPr>
          <a:xfrm>
            <a:off x="2794804" y="1419152"/>
            <a:ext cx="1830972" cy="1822411"/>
            <a:chOff x="2414491" y="671177"/>
            <a:chExt cx="1830972" cy="1822411"/>
          </a:xfrm>
        </p:grpSpPr>
        <p:sp>
          <p:nvSpPr>
            <p:cNvPr id="1892" name="Google Shape;1892;p82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2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2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2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2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2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2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2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2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2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2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2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2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2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2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2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2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2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2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2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2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2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2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2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2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2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2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2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2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2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2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2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2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2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332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27"/>
          <p:cNvSpPr txBox="1">
            <a:spLocks noGrp="1"/>
          </p:cNvSpPr>
          <p:nvPr>
            <p:ph type="title"/>
          </p:nvPr>
        </p:nvSpPr>
        <p:spPr>
          <a:xfrm>
            <a:off x="713225" y="121871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References</a:t>
            </a:r>
            <a:endParaRPr dirty="0"/>
          </a:p>
        </p:txBody>
      </p:sp>
      <p:sp>
        <p:nvSpPr>
          <p:cNvPr id="2673" name="Google Shape;2673;p127"/>
          <p:cNvSpPr txBox="1">
            <a:spLocks noGrp="1"/>
          </p:cNvSpPr>
          <p:nvPr>
            <p:ph type="subTitle" idx="1"/>
          </p:nvPr>
        </p:nvSpPr>
        <p:spPr>
          <a:xfrm>
            <a:off x="1554600" y="2223762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GeeksForGeeks.org</a:t>
            </a:r>
            <a:endParaRPr lang="en-US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StackOverflow.com</a:t>
            </a:r>
          </a:p>
          <a:p>
            <a:pPr marL="0" indent="0" algn="ctr">
              <a:buNone/>
            </a:pPr>
            <a:r>
              <a:rPr lang="en" dirty="0"/>
              <a:t>GetBootstrap.com</a:t>
            </a:r>
          </a:p>
          <a:p>
            <a:pPr marL="0" indent="0" algn="ctr">
              <a:buNone/>
            </a:pPr>
            <a:r>
              <a:rPr lang="en" dirty="0"/>
              <a:t>YouTube.com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05"/>
          <p:cNvSpPr txBox="1">
            <a:spLocks noGrp="1"/>
          </p:cNvSpPr>
          <p:nvPr>
            <p:ph type="title"/>
          </p:nvPr>
        </p:nvSpPr>
        <p:spPr>
          <a:xfrm>
            <a:off x="2178675" y="2157525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Thank </a:t>
            </a:r>
            <a:br>
              <a:rPr lang="en" dirty="0"/>
            </a:br>
            <a:r>
              <a:rPr lang="en" dirty="0"/>
              <a:t>You!</a:t>
            </a:r>
            <a:endParaRPr lang="en" b="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2" name="Google Shape;2485;p117">
            <a:extLst>
              <a:ext uri="{FF2B5EF4-FFF2-40B4-BE49-F238E27FC236}">
                <a16:creationId xmlns:a16="http://schemas.microsoft.com/office/drawing/2014/main" id="{D71C067D-2472-AFC5-9F5E-941AD9654F34}"/>
              </a:ext>
            </a:extLst>
          </p:cNvPr>
          <p:cNvGrpSpPr/>
          <p:nvPr/>
        </p:nvGrpSpPr>
        <p:grpSpPr>
          <a:xfrm>
            <a:off x="153131" y="2517218"/>
            <a:ext cx="3265148" cy="2624234"/>
            <a:chOff x="1917372" y="1288466"/>
            <a:chExt cx="2993079" cy="2405568"/>
          </a:xfrm>
        </p:grpSpPr>
        <p:sp>
          <p:nvSpPr>
            <p:cNvPr id="4" name="Google Shape;2486;p117">
              <a:extLst>
                <a:ext uri="{FF2B5EF4-FFF2-40B4-BE49-F238E27FC236}">
                  <a16:creationId xmlns:a16="http://schemas.microsoft.com/office/drawing/2014/main" id="{0E0DDE9E-2777-680B-B6A5-00CA309C5794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7;p117">
              <a:extLst>
                <a:ext uri="{FF2B5EF4-FFF2-40B4-BE49-F238E27FC236}">
                  <a16:creationId xmlns:a16="http://schemas.microsoft.com/office/drawing/2014/main" id="{D76833ED-1EE8-7D69-51B7-002E5C101320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88;p117">
              <a:extLst>
                <a:ext uri="{FF2B5EF4-FFF2-40B4-BE49-F238E27FC236}">
                  <a16:creationId xmlns:a16="http://schemas.microsoft.com/office/drawing/2014/main" id="{DA138AF0-8438-DCC2-1B38-5AA3538BDC83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89;p117">
              <a:extLst>
                <a:ext uri="{FF2B5EF4-FFF2-40B4-BE49-F238E27FC236}">
                  <a16:creationId xmlns:a16="http://schemas.microsoft.com/office/drawing/2014/main" id="{08EB9DCA-0EEC-76AE-E5E9-D6EA3201AF1A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90;p117">
              <a:extLst>
                <a:ext uri="{FF2B5EF4-FFF2-40B4-BE49-F238E27FC236}">
                  <a16:creationId xmlns:a16="http://schemas.microsoft.com/office/drawing/2014/main" id="{E74A893F-C32D-09C7-732F-13E54837E2E0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91;p117">
              <a:extLst>
                <a:ext uri="{FF2B5EF4-FFF2-40B4-BE49-F238E27FC236}">
                  <a16:creationId xmlns:a16="http://schemas.microsoft.com/office/drawing/2014/main" id="{197A1BE0-94A0-B11F-0AC5-B16144C79C7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 descr="Text, logo&#10;&#10;Description automatically generated">
            <a:extLst>
              <a:ext uri="{FF2B5EF4-FFF2-40B4-BE49-F238E27FC236}">
                <a16:creationId xmlns:a16="http://schemas.microsoft.com/office/drawing/2014/main" id="{2A7358BE-F784-2904-0153-EE1770B2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187" y="1914525"/>
            <a:ext cx="504825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6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output of the project, screenshots of the various pages.</a:t>
            </a:r>
            <a:endParaRPr lang="en-US"/>
          </a:p>
        </p:txBody>
      </p:sp>
      <p:sp>
        <p:nvSpPr>
          <p:cNvPr id="1333" name="Google Shape;1333;p56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different pieces of code written for our project.</a:t>
            </a:r>
            <a:endParaRPr lang="en-US"/>
          </a:p>
        </p:txBody>
      </p:sp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35" name="Google Shape;1335;p56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3915225" y="1390819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/>
              <a:t>Introduction</a:t>
            </a:r>
            <a:endParaRPr lang="en-US"/>
          </a:p>
        </p:txBody>
      </p:sp>
      <p:sp>
        <p:nvSpPr>
          <p:cNvPr id="1336" name="Google Shape;1336;p56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6433794" y="1414631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/>
              <a:t>Flow Chart</a:t>
            </a:r>
            <a:endParaRPr lang="en-US"/>
          </a:p>
        </p:txBody>
      </p:sp>
      <p:sp>
        <p:nvSpPr>
          <p:cNvPr id="1337" name="Google Shape;1337;p56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3915225" y="2952600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338" name="Google Shape;1338;p56">
            <a:hlinkClick r:id="rId3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1393482" y="137303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 brief summary of our project.</a:t>
            </a:r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3905700" y="1801396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Objective Statement and idea behind our project.</a:t>
            </a:r>
            <a:endParaRPr lang="en-US"/>
          </a:p>
        </p:txBody>
      </p:sp>
      <p:sp>
        <p:nvSpPr>
          <p:cNvPr id="1341" name="Google Shape;1341;p56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42" name="Google Shape;1342;p56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43" name="Google Shape;1343;p56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4" name="Google Shape;1344;p56">
            <a:hlinkClick r:id="rId3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45" name="Google Shape;1345;p56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Our concluding statements about the project.</a:t>
            </a:r>
            <a:endParaRPr lang="en-US"/>
          </a:p>
        </p:txBody>
      </p:sp>
      <p:sp>
        <p:nvSpPr>
          <p:cNvPr id="1346" name="Google Shape;1346;p56">
            <a:hlinkClick r:id="rId4" action="ppaction://hlinksldjump"/>
          </p:cNvPr>
          <p:cNvSpPr txBox="1">
            <a:spLocks noGrp="1"/>
          </p:cNvSpPr>
          <p:nvPr>
            <p:ph type="subTitle" idx="17"/>
          </p:nvPr>
        </p:nvSpPr>
        <p:spPr>
          <a:xfrm>
            <a:off x="1391882" y="295053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/>
              <a:t>Modules </a:t>
            </a:r>
          </a:p>
        </p:txBody>
      </p:sp>
      <p:sp>
        <p:nvSpPr>
          <p:cNvPr id="1347" name="Google Shape;1347;p56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Conclusions</a:t>
            </a:r>
            <a:endParaRPr lang="en-US"/>
          </a:p>
        </p:txBody>
      </p:sp>
      <p:sp>
        <p:nvSpPr>
          <p:cNvPr id="1348" name="Google Shape;1348;p56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flow of the website.</a:t>
            </a:r>
            <a:endParaRPr lang="en-US"/>
          </a:p>
        </p:txBody>
      </p:sp>
      <p:sp>
        <p:nvSpPr>
          <p:cNvPr id="1349" name="Google Shape;1349;p56">
            <a:hlinkClick r:id="rId4" action="ppaction://hlinksldjump"/>
          </p:cNvPr>
          <p:cNvSpPr txBox="1">
            <a:spLocks noGrp="1"/>
          </p:cNvSpPr>
          <p:nvPr>
            <p:ph type="title" idx="20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50" name="Google Shape;1350;p5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7"/>
          <p:cNvSpPr txBox="1">
            <a:spLocks noGrp="1"/>
          </p:cNvSpPr>
          <p:nvPr>
            <p:ph type="title"/>
          </p:nvPr>
        </p:nvSpPr>
        <p:spPr>
          <a:xfrm>
            <a:off x="1569450" y="1227456"/>
            <a:ext cx="6005100" cy="850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</a:p>
        </p:txBody>
      </p:sp>
      <p:sp>
        <p:nvSpPr>
          <p:cNvPr id="1356" name="Google Shape;1356;p57"/>
          <p:cNvSpPr txBox="1">
            <a:spLocks noGrp="1"/>
          </p:cNvSpPr>
          <p:nvPr>
            <p:ph type="subTitle" idx="1"/>
          </p:nvPr>
        </p:nvSpPr>
        <p:spPr>
          <a:xfrm>
            <a:off x="1904250" y="2257082"/>
            <a:ext cx="5335500" cy="2052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 err="1"/>
              <a:t>JustForRookies</a:t>
            </a:r>
            <a:r>
              <a:rPr lang="en" sz="1400" dirty="0"/>
              <a:t> </a:t>
            </a:r>
            <a:endParaRPr lang="en-US" sz="1400"/>
          </a:p>
          <a:p>
            <a:r>
              <a:rPr lang="en" sz="1400" dirty="0"/>
              <a:t>is a website and software that contain solutions for various topics relevant to first year engineering subjects. It is a resource that condenses multiple different subjects into one to provide a streamlined, accessible and user-friendly platform and experience to the user and focuses on quick and easy access to solutions. </a:t>
            </a:r>
            <a:endParaRPr lang="en-US" sz="1400" dirty="0"/>
          </a:p>
          <a:p>
            <a:pPr marL="0" lvl="0" indent="0" algn="ctr">
              <a:spcBef>
                <a:spcPts val="0"/>
              </a:spcBef>
              <a:spcAft>
                <a:spcPts val="1200"/>
              </a:spcAft>
              <a:buSzPts val="1100"/>
              <a:buFont typeface="Arial"/>
              <a:buNone/>
            </a:pPr>
            <a:endParaRPr lang="en" sz="1400" dirty="0"/>
          </a:p>
        </p:txBody>
      </p:sp>
      <p:sp>
        <p:nvSpPr>
          <p:cNvPr id="1357" name="Google Shape;1357;p57"/>
          <p:cNvSpPr/>
          <p:nvPr/>
        </p:nvSpPr>
        <p:spPr>
          <a:xfrm>
            <a:off x="3881688" y="3991450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Objective Statement</a:t>
            </a:r>
            <a:endParaRPr lang="en-US"/>
          </a:p>
        </p:txBody>
      </p:sp>
      <p:sp>
        <p:nvSpPr>
          <p:cNvPr id="1363" name="Google Shape;1363;p58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en"/>
              <a:t>The purpose of this project was to attempt to create a platform that creates ease of access for effective learning with different topics condensed into one resource for students. </a:t>
            </a:r>
            <a:endParaRPr lang="en-US"/>
          </a:p>
          <a:p>
            <a:pPr>
              <a:lnSpc>
                <a:spcPct val="114999"/>
              </a:lnSpc>
              <a:buNone/>
            </a:pPr>
            <a:endParaRPr/>
          </a:p>
          <a:p>
            <a:pPr>
              <a:lnSpc>
                <a:spcPct val="114999"/>
              </a:lnSpc>
              <a:buNone/>
            </a:pPr>
            <a:r>
              <a:rPr lang="en"/>
              <a:t>Thus arrived the idea behind the website, a place which can provide calculations and solutions for various questions relevant to engineering freshmen.</a:t>
            </a:r>
          </a:p>
          <a:p>
            <a:pPr>
              <a:lnSpc>
                <a:spcPct val="114999"/>
              </a:lnSpc>
              <a:buNone/>
            </a:pPr>
            <a:endParaRPr/>
          </a:p>
          <a:p>
            <a:pPr>
              <a:lnSpc>
                <a:spcPct val="114999"/>
              </a:lnSpc>
              <a:buNone/>
            </a:pPr>
            <a:r>
              <a:rPr lang="en"/>
              <a:t>With the use of HTML, CSS, Django and Python, there has been progress made towards this goal. </a:t>
            </a:r>
          </a:p>
          <a:p>
            <a:pPr>
              <a:lnSpc>
                <a:spcPct val="114999"/>
              </a:lnSpc>
              <a:buNone/>
            </a:pPr>
            <a:endParaRPr/>
          </a:p>
          <a:p>
            <a:pPr>
              <a:lnSpc>
                <a:spcPct val="114999"/>
              </a:lnSpc>
              <a:buNone/>
            </a:pPr>
            <a:r>
              <a:rPr lang="en"/>
              <a:t>We then wanted to also create a small lightweight software that could serve the same function. For this software, we've used the </a:t>
            </a:r>
            <a:r>
              <a:rPr lang="en" err="1"/>
              <a:t>Tkinter</a:t>
            </a:r>
            <a:r>
              <a:rPr lang="en"/>
              <a:t> module in Python.</a:t>
            </a:r>
            <a:endParaRPr/>
          </a:p>
          <a:p>
            <a:pPr marL="0" lvl="0" indent="0" algn="l">
              <a:lnSpc>
                <a:spcPct val="100000"/>
              </a:lnSpc>
              <a:buNone/>
            </a:pPr>
            <a:endParaRPr lang="en">
              <a:solidFill>
                <a:schemeClr val="accent2"/>
              </a:solidFill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Flow Chart</a:t>
            </a:r>
            <a:endParaRPr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06CB2E24-F026-0580-959C-2B622D242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857091"/>
              </p:ext>
            </p:extLst>
          </p:nvPr>
        </p:nvGraphicFramePr>
        <p:xfrm>
          <a:off x="158751" y="742950"/>
          <a:ext cx="873124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54" name="Arrow: Right 3053">
            <a:extLst>
              <a:ext uri="{FF2B5EF4-FFF2-40B4-BE49-F238E27FC236}">
                <a16:creationId xmlns:a16="http://schemas.microsoft.com/office/drawing/2014/main" id="{C6A6BF6E-5E01-3B7D-7C1D-7338656977AA}"/>
              </a:ext>
            </a:extLst>
          </p:cNvPr>
          <p:cNvSpPr/>
          <p:nvPr/>
        </p:nvSpPr>
        <p:spPr>
          <a:xfrm rot="10800000">
            <a:off x="4424108" y="2702496"/>
            <a:ext cx="44846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5" name="Arrow: Right 3054">
            <a:extLst>
              <a:ext uri="{FF2B5EF4-FFF2-40B4-BE49-F238E27FC236}">
                <a16:creationId xmlns:a16="http://schemas.microsoft.com/office/drawing/2014/main" id="{CAF38248-CA23-F553-9997-4B89F04F1A3F}"/>
              </a:ext>
            </a:extLst>
          </p:cNvPr>
          <p:cNvSpPr/>
          <p:nvPr/>
        </p:nvSpPr>
        <p:spPr>
          <a:xfrm rot="10800000">
            <a:off x="2130169" y="2702495"/>
            <a:ext cx="44846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6" name="Arrow: Right 3055">
            <a:extLst>
              <a:ext uri="{FF2B5EF4-FFF2-40B4-BE49-F238E27FC236}">
                <a16:creationId xmlns:a16="http://schemas.microsoft.com/office/drawing/2014/main" id="{BF8F88A5-F992-2E2F-60A2-DB96BEDA1C4E}"/>
              </a:ext>
            </a:extLst>
          </p:cNvPr>
          <p:cNvSpPr/>
          <p:nvPr/>
        </p:nvSpPr>
        <p:spPr>
          <a:xfrm rot="10800000">
            <a:off x="6757732" y="2702495"/>
            <a:ext cx="44846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0"/>
          <p:cNvSpPr txBox="1">
            <a:spLocks noGrp="1"/>
          </p:cNvSpPr>
          <p:nvPr>
            <p:ph type="title"/>
          </p:nvPr>
        </p:nvSpPr>
        <p:spPr>
          <a:xfrm>
            <a:off x="1569450" y="1529081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Module Split-Up </a:t>
            </a:r>
            <a:br>
              <a:rPr lang="en"/>
            </a:br>
            <a:r>
              <a:rPr lang="en"/>
              <a:t>&amp; Explanation</a:t>
            </a:r>
          </a:p>
        </p:txBody>
      </p:sp>
      <p:sp>
        <p:nvSpPr>
          <p:cNvPr id="1377" name="Google Shape;1377;p60"/>
          <p:cNvSpPr/>
          <p:nvPr/>
        </p:nvSpPr>
        <p:spPr>
          <a:xfrm>
            <a:off x="3881688" y="38193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Classifications</a:t>
            </a:r>
            <a:endParaRPr/>
          </a:p>
        </p:txBody>
      </p:sp>
      <p:sp>
        <p:nvSpPr>
          <p:cNvPr id="2256" name="Google Shape;2256;p101"/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7" name="Google Shape;2257;p101"/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8" name="Google Shape;2258;p101"/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9" name="Google Shape;2259;p101"/>
          <p:cNvSpPr txBox="1"/>
          <p:nvPr/>
        </p:nvSpPr>
        <p:spPr>
          <a:xfrm>
            <a:off x="1532250" y="2548275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Front-end</a:t>
            </a:r>
            <a:endParaRPr sz="2200" b="1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0" name="Google Shape;2260;p101"/>
          <p:cNvSpPr txBox="1"/>
          <p:nvPr/>
        </p:nvSpPr>
        <p:spPr>
          <a:xfrm>
            <a:off x="3658200" y="2546850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Back-end</a:t>
            </a:r>
            <a:endParaRPr sz="2200" b="1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1" name="Google Shape;2261;p101"/>
          <p:cNvSpPr txBox="1"/>
          <p:nvPr/>
        </p:nvSpPr>
        <p:spPr>
          <a:xfrm>
            <a:off x="5784150" y="2548500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Software</a:t>
            </a:r>
            <a:endParaRPr sz="2200" b="1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2" name="Google Shape;2262;p101"/>
          <p:cNvSpPr txBox="1"/>
          <p:nvPr/>
        </p:nvSpPr>
        <p:spPr>
          <a:xfrm>
            <a:off x="5784150" y="2968244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2"/>
                </a:solidFill>
                <a:latin typeface="Manjari"/>
                <a:sym typeface="Manjari"/>
              </a:rPr>
              <a:t>Uses Python with the </a:t>
            </a:r>
            <a:r>
              <a:rPr lang="en" err="1">
                <a:solidFill>
                  <a:schemeClr val="accent2"/>
                </a:solidFill>
                <a:latin typeface="Manjari"/>
                <a:sym typeface="Manjari"/>
              </a:rPr>
              <a:t>Tkinter</a:t>
            </a:r>
            <a:r>
              <a:rPr lang="en">
                <a:solidFill>
                  <a:schemeClr val="accent2"/>
                </a:solidFill>
                <a:latin typeface="Manjari"/>
                <a:sym typeface="Manjari"/>
              </a:rPr>
              <a:t> library. The software is entirely created through this.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63" name="Google Shape;2263;p101"/>
          <p:cNvSpPr txBox="1"/>
          <p:nvPr/>
        </p:nvSpPr>
        <p:spPr>
          <a:xfrm>
            <a:off x="3658200" y="2966594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accent2"/>
                </a:solidFill>
                <a:latin typeface="Manjari"/>
                <a:sym typeface="Manjari"/>
              </a:rPr>
              <a:t>Uses Django and Python. The processing happens here.</a:t>
            </a:r>
            <a:endParaRPr lang="en">
              <a:solidFill>
                <a:schemeClr val="accent2"/>
              </a:solidFill>
              <a:latin typeface="Manjari"/>
            </a:endParaRPr>
          </a:p>
        </p:txBody>
      </p:sp>
      <p:sp>
        <p:nvSpPr>
          <p:cNvPr id="2264" name="Google Shape;2264;p101"/>
          <p:cNvSpPr txBox="1"/>
          <p:nvPr/>
        </p:nvSpPr>
        <p:spPr>
          <a:xfrm>
            <a:off x="1532250" y="296801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solidFill>
                  <a:schemeClr val="accent2"/>
                </a:solidFill>
                <a:latin typeface="Manjari"/>
              </a:rPr>
              <a:t>Uses CSS, HTML. The visual layout of the website.</a:t>
            </a:r>
          </a:p>
        </p:txBody>
      </p:sp>
      <p:sp>
        <p:nvSpPr>
          <p:cNvPr id="2265" name="Google Shape;2265;p101"/>
          <p:cNvSpPr/>
          <p:nvPr/>
        </p:nvSpPr>
        <p:spPr>
          <a:xfrm>
            <a:off x="2310399" y="2046301"/>
            <a:ext cx="328289" cy="374914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01"/>
          <p:cNvSpPr/>
          <p:nvPr/>
        </p:nvSpPr>
        <p:spPr>
          <a:xfrm>
            <a:off x="6636065" y="2046308"/>
            <a:ext cx="290288" cy="375355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7" name="Google Shape;2267;p101"/>
          <p:cNvGrpSpPr/>
          <p:nvPr/>
        </p:nvGrpSpPr>
        <p:grpSpPr>
          <a:xfrm>
            <a:off x="4414082" y="2046307"/>
            <a:ext cx="372824" cy="372058"/>
            <a:chOff x="-38686275" y="2314400"/>
            <a:chExt cx="316650" cy="316000"/>
          </a:xfrm>
        </p:grpSpPr>
        <p:sp>
          <p:nvSpPr>
            <p:cNvPr id="2268" name="Google Shape;2268;p101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1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0" name="Google Shape;2270;p101"/>
          <p:cNvGrpSpPr/>
          <p:nvPr/>
        </p:nvGrpSpPr>
        <p:grpSpPr>
          <a:xfrm>
            <a:off x="2464950" y="1416475"/>
            <a:ext cx="4271100" cy="251113"/>
            <a:chOff x="2464950" y="1416475"/>
            <a:chExt cx="4271100" cy="251113"/>
          </a:xfrm>
        </p:grpSpPr>
        <p:cxnSp>
          <p:nvCxnSpPr>
            <p:cNvPr id="2271" name="Google Shape;2271;p101"/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101"/>
            <p:cNvCxnSpPr>
              <a:stCxn id="2256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101"/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101"/>
            <p:cNvCxnSpPr/>
            <p:nvPr/>
          </p:nvCxnSpPr>
          <p:spPr>
            <a:xfrm rot="10800000">
              <a:off x="457200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99A331-991E-9009-F294-FD61247B0C5D}"/>
              </a:ext>
            </a:extLst>
          </p:cNvPr>
          <p:cNvSpPr txBox="1"/>
          <p:nvPr/>
        </p:nvSpPr>
        <p:spPr>
          <a:xfrm>
            <a:off x="6927056" y="465693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Manjari"/>
              </a:rPr>
              <a:t>First, the Front-End: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713250" y="18171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Base File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62D2834-E27A-9011-12DC-86401C80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75" y="811822"/>
            <a:ext cx="5691980" cy="3817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FC1F75-5687-9957-87FF-4C424768916A}"/>
              </a:ext>
            </a:extLst>
          </p:cNvPr>
          <p:cNvSpPr/>
          <p:nvPr/>
        </p:nvSpPr>
        <p:spPr>
          <a:xfrm>
            <a:off x="2356644" y="725488"/>
            <a:ext cx="5889624" cy="398462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54B23-1C06-CF62-E80B-038745F71781}"/>
              </a:ext>
            </a:extLst>
          </p:cNvPr>
          <p:cNvSpPr txBox="1"/>
          <p:nvPr/>
        </p:nvSpPr>
        <p:spPr>
          <a:xfrm>
            <a:off x="207962" y="2065338"/>
            <a:ext cx="196532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anjari"/>
              </a:rPr>
              <a:t>This module contains the initial framework that is then extended in different webpages.</a:t>
            </a:r>
          </a:p>
          <a:p>
            <a:pPr algn="l"/>
            <a:endParaRPr lang="en-US">
              <a:latin typeface="Manja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DEEBF1"/>
      </a:lt1>
      <a:dk2>
        <a:srgbClr val="91C4DB"/>
      </a:dk2>
      <a:lt2>
        <a:srgbClr val="FFFFFF"/>
      </a:lt2>
      <a:accent1>
        <a:srgbClr val="B9AAB5"/>
      </a:accent1>
      <a:accent2>
        <a:srgbClr val="40474B"/>
      </a:accent2>
      <a:accent3>
        <a:srgbClr val="91C4DB"/>
      </a:accent3>
      <a:accent4>
        <a:srgbClr val="DEEBF1"/>
      </a:accent4>
      <a:accent5>
        <a:srgbClr val="B9AAB5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Elegant Education Pack for Students by Slidesgo</vt:lpstr>
      <vt:lpstr>Slidesgo Final Pages</vt:lpstr>
      <vt:lpstr>Just For Rookies </vt:lpstr>
      <vt:lpstr>Group Members</vt:lpstr>
      <vt:lpstr>Table of contents</vt:lpstr>
      <vt:lpstr>Abstract</vt:lpstr>
      <vt:lpstr>Objective Statement</vt:lpstr>
      <vt:lpstr>Flow Chart</vt:lpstr>
      <vt:lpstr>Module Split-Up  &amp; Explanation</vt:lpstr>
      <vt:lpstr>Classifications</vt:lpstr>
      <vt:lpstr>Base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Outputs</vt:lpstr>
      <vt:lpstr>PowerPoint Presentation</vt:lpstr>
      <vt:lpstr>PowerPoint Presentation</vt:lpstr>
      <vt:lpstr>PowerPoint Presentation</vt:lpstr>
      <vt:lpstr>Timeline</vt:lpstr>
      <vt:lpstr>PowerPoint Presentation</vt:lpstr>
      <vt:lpstr>References</vt:lpstr>
      <vt:lpstr>Thank 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For Rookies </dc:title>
  <cp:revision>173</cp:revision>
  <dcterms:modified xsi:type="dcterms:W3CDTF">2022-04-23T07:17:08Z</dcterms:modified>
</cp:coreProperties>
</file>